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74" r:id="rId3"/>
    <p:sldId id="275" r:id="rId4"/>
    <p:sldId id="276" r:id="rId5"/>
    <p:sldId id="277" r:id="rId6"/>
    <p:sldId id="281" r:id="rId7"/>
    <p:sldId id="279" r:id="rId8"/>
    <p:sldId id="269" r:id="rId9"/>
    <p:sldId id="271" r:id="rId10"/>
    <p:sldId id="272" r:id="rId11"/>
    <p:sldId id="282" r:id="rId12"/>
    <p:sldId id="273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2950" autoAdjust="0"/>
  </p:normalViewPr>
  <p:slideViewPr>
    <p:cSldViewPr snapToGrid="0">
      <p:cViewPr varScale="1">
        <p:scale>
          <a:sx n="107" d="100"/>
          <a:sy n="107" d="100"/>
        </p:scale>
        <p:origin x="696" y="-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92F83-637F-4DB2-A936-9E72E801C1E6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B7761-8269-494E-8E47-BFEE70D72D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347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B7761-8269-494E-8E47-BFEE70D72DA1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388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78EF7-A195-47B3-BB78-906B24EF6D80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0E0A-FB75-4EA1-B088-6DD9B6E679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78EF7-A195-47B3-BB78-906B24EF6D80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0E0A-FB75-4EA1-B088-6DD9B6E679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78EF7-A195-47B3-BB78-906B24EF6D80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0E0A-FB75-4EA1-B088-6DD9B6E67922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78EF7-A195-47B3-BB78-906B24EF6D80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0E0A-FB75-4EA1-B088-6DD9B6E6792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78EF7-A195-47B3-BB78-906B24EF6D80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0E0A-FB75-4EA1-B088-6DD9B6E679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78EF7-A195-47B3-BB78-906B24EF6D80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0E0A-FB75-4EA1-B088-6DD9B6E6792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78EF7-A195-47B3-BB78-906B24EF6D80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0E0A-FB75-4EA1-B088-6DD9B6E679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78EF7-A195-47B3-BB78-906B24EF6D80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0E0A-FB75-4EA1-B088-6DD9B6E679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78EF7-A195-47B3-BB78-906B24EF6D80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0E0A-FB75-4EA1-B088-6DD9B6E679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78EF7-A195-47B3-BB78-906B24EF6D80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0E0A-FB75-4EA1-B088-6DD9B6E67922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78EF7-A195-47B3-BB78-906B24EF6D80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0E0A-FB75-4EA1-B088-6DD9B6E6792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4F78EF7-A195-47B3-BB78-906B24EF6D80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EB30E0A-FB75-4EA1-B088-6DD9B6E6792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ПРИ ЗАПОЛНЕНИИ ФОРМ  В ПО ПОСАД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719237" y="5220587"/>
            <a:ext cx="4051003" cy="1318436"/>
          </a:xfrm>
        </p:spPr>
        <p:txBody>
          <a:bodyPr>
            <a:noAutofit/>
          </a:bodyPr>
          <a:lstStyle/>
          <a:p>
            <a:pPr algn="l"/>
            <a:r>
              <a:rPr lang="ru-RU" sz="1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Презентацию подготовила – экономист отдела мониторинга ГБУ РО «МИАЦ»</a:t>
            </a:r>
          </a:p>
          <a:p>
            <a:pPr algn="l"/>
            <a:r>
              <a:rPr lang="ru-RU" sz="1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Рубаева</a:t>
            </a:r>
            <a:r>
              <a:rPr lang="ru-RU" sz="120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Людмила </a:t>
            </a:r>
            <a:r>
              <a:rPr lang="ru-RU" sz="1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Юрьевна</a:t>
            </a:r>
          </a:p>
          <a:p>
            <a:pPr algn="l"/>
            <a:r>
              <a:rPr lang="ru-RU" sz="12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тел.2017173</a:t>
            </a:r>
            <a:endParaRPr lang="ru-RU" sz="12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7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1237" y="744279"/>
            <a:ext cx="927159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dirty="0" smtClean="0"/>
              <a:t>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смерти зарегистрированного в НРЭР лица, в течение 10 дней со дня получения соответствующей информации, ответственный за ведение НРЭР в учреждениях, вносит в региональный сегмент сведения о причинах и дате смерти лица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у умершего онкологического заболевания обязательно предоставить копию гистологического исследования (если было вскрытие, то  обратить внимание на наличие гистологического заключения в протоколе вскрытия).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96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78598" y="1312752"/>
            <a:ext cx="10538235" cy="6971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Calibri"/>
                <a:ea typeface="Calibri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Справочная информация: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Для </a:t>
            </a:r>
            <a:r>
              <a:rPr lang="ru-RU" sz="2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кодирования случаев заболевания </a:t>
            </a:r>
            <a:r>
              <a:rPr lang="ru-RU" sz="2400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коронавирусной</a:t>
            </a:r>
            <a:r>
              <a:rPr lang="ru-RU" sz="2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инфекцией в справочнике МКБ предусмотрены коды U07.1 и U07.2. Соответствующие изменения внесены в справочник, входящий в состав базы данных ПОСАД НРЭР, пакетом обновлений ПОСАД от 28 </a:t>
            </a:r>
            <a:r>
              <a:rPr lang="ru-RU" sz="24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августа 2020 г.</a:t>
            </a:r>
          </a:p>
          <a:p>
            <a:pPr indent="449580" algn="just">
              <a:spcAft>
                <a:spcPts val="0"/>
              </a:spcAft>
            </a:pPr>
            <a:r>
              <a:rPr lang="ru-RU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Перед </a:t>
            </a:r>
            <a:r>
              <a:rPr lang="ru-R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сдачей БД регистра необходимо установить программное </a:t>
            </a:r>
            <a:r>
              <a:rPr lang="ru-RU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обновление, </a:t>
            </a:r>
            <a:r>
              <a:rPr lang="ru-RU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размещенное  на сайте МИАЦ от 02.11.2020г. </a:t>
            </a:r>
          </a:p>
          <a:p>
            <a:pPr indent="449580" algn="just">
              <a:spcAft>
                <a:spcPts val="0"/>
              </a:spcAft>
            </a:pP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Сформированный отчет НРЭР необходимо загрузить на </a:t>
            </a:r>
            <a:r>
              <a:rPr lang="en-US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FTP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-сервер ГБУ РО «МИАЦ» в ЗСПД РС ЕГИСЗ РО. Файл отчета должен называться по следующей форме</a:t>
            </a:r>
            <a:r>
              <a:rPr lang="en-US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otchet</a:t>
            </a:r>
            <a:r>
              <a:rPr lang="en-US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_</a:t>
            </a:r>
            <a:r>
              <a:rPr lang="ru-RU" sz="20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датасдачиотчета_логин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(Например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otchet_11012021_bok_o 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</a:t>
            </a: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Боковского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>
                <a:latin typeface="Times New Roman" panose="02020603050405020304" pitchFamily="18" charset="0"/>
                <a:ea typeface="Times New Roman" panose="02020603050405020304" pitchFamily="18" charset="0"/>
              </a:rPr>
              <a:t>района</a:t>
            </a:r>
            <a:r>
              <a:rPr lang="ru-RU" sz="2000" b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)).</a:t>
            </a:r>
            <a:endParaRPr lang="ru-RU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ru-RU" sz="24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ru-RU" sz="24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679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0912" y="797441"/>
            <a:ext cx="5677785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 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53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21370" y="-724276"/>
            <a:ext cx="3793402" cy="496129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Уважаемые коллеги! Анализ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введенной информации показал, что при вводе данных допускается много ошибок. Не уделяется внимание качеству оформления, не учитывается заполнение всех полей,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разделов, что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привести к ошибкам, потере данных или искажению информации.</a:t>
            </a:r>
            <a:endParaRPr lang="ru-RU" sz="1800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7908" b="7908"/>
          <a:stretch>
            <a:fillRect/>
          </a:stretch>
        </p:blipFill>
        <p:spPr>
          <a:xfrm>
            <a:off x="-117697" y="262551"/>
            <a:ext cx="7885569" cy="5495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33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46479" y="338666"/>
            <a:ext cx="5235923" cy="206050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заполнения раздела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формы СЗЛ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246891" y="2924269"/>
            <a:ext cx="5335511" cy="161151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 раздел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Страховое свидетельство обязательного пенсионного страхования или внесен  ошибочный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СНИЛС.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8906" b="8906"/>
          <a:stretch>
            <a:fillRect/>
          </a:stretch>
        </p:blipFill>
        <p:spPr>
          <a:xfrm>
            <a:off x="301035" y="1611516"/>
            <a:ext cx="6164271" cy="3793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18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91748" y="338667"/>
            <a:ext cx="5190653" cy="225062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заполнения раздела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VIII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СЗЛ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517873" y="2785533"/>
            <a:ext cx="5064528" cy="3705802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 раздел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 –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VIII –</a:t>
            </a:r>
          </a:p>
          <a:p>
            <a:pPr>
              <a:lnSpc>
                <a:spcPct val="170000"/>
              </a:lnSpc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Данные дозиметрии»,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указана единица измерения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дозы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облучения,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же не  представлены копии официальных дозиметрических документов, на основании которых в форму СЗЛ внесена информация о дозе и периоде облучения. </a:t>
            </a:r>
            <a:endParaRPr lang="ru-RU" b="1" dirty="0"/>
          </a:p>
          <a:p>
            <a:pPr>
              <a:lnSpc>
                <a:spcPct val="150000"/>
              </a:lnSpc>
            </a:pPr>
            <a:endParaRPr lang="ru-RU" dirty="0"/>
          </a:p>
        </p:txBody>
      </p:sp>
      <p:pic>
        <p:nvPicPr>
          <p:cNvPr id="10" name="Рисунок 9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1124" r="11124"/>
          <a:stretch>
            <a:fillRect/>
          </a:stretch>
        </p:blipFill>
        <p:spPr>
          <a:xfrm>
            <a:off x="995881" y="452439"/>
            <a:ext cx="4932338" cy="5685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96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57105"/>
            <a:ext cx="7556626" cy="506770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656214" y="1790299"/>
            <a:ext cx="429564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Каждому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регистрируемому лицу должен быть присвоен один регистрационный номер.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Регистрационные номера разных лиц не должны совпадать.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Регистрационный номер каждого обследуемого является уникальным во всей системе НРЭР. В случае снятия зарегистрированного лица с учета уникальный номер сохраняется в архиве банка данных НРЭР и больше для других обследуемых никогда не используется.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проведенной проверке  обнаружены лица зарегистрированные под одним и тем же номером.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782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8354" y="1452647"/>
            <a:ext cx="6246208" cy="4527167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заполнения формы СИСЗ: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14562" y="2330833"/>
            <a:ext cx="45630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Р. IV: Год осмотра не равен отчётному;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889687" y="2832342"/>
            <a:ext cx="46082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строке «ДИАГНОЗ» необходимо  вносить полный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текст;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89687" y="3610851"/>
            <a:ext cx="44972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Р. IV: Мужчина осмотрен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гинекологом.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4837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Присутствуют ошибки заполнения формы СИСЗ: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умерших лиц заполнены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профосмотры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например: гражданин Т. умер в 2008 году, дата последнего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профосмотра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2015 году.</a:t>
            </a:r>
            <a:endParaRPr lang="ru-RU" sz="1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44444" y="2335262"/>
            <a:ext cx="5878403" cy="3791217"/>
          </a:xfrm>
          <a:prstGeom prst="rect">
            <a:avLst/>
          </a:prstGeom>
        </p:spPr>
      </p:pic>
      <p:pic>
        <p:nvPicPr>
          <p:cNvPr id="8" name="Объект 7"/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6233362" y="2335261"/>
            <a:ext cx="5699105" cy="3866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03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9702" y="297710"/>
            <a:ext cx="862300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заполнения формы СОЗ: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4157" y="1605514"/>
            <a:ext cx="77830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0484" y="1374928"/>
            <a:ext cx="8463516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/>
              <a:t>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внесены в базу данных сведения по форме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СОЗ;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2.  Повторное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форм "Сведения об онкологическом заболевании" (СОЗ) на одни и те же случаи злокачественных новообразований (ЗНО) у тех же самых зарегистрированных в НРЭР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лиц;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первичных документов, на основании которых заполнена форма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4.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выставлен 4-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знак  в коде диагноза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(например: С 32.9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5.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заполнены строки 8-11 раздела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(если есть данные морфологического исследования);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6.  Неверно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 код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МКБ;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7.  п.13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заполняется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аутопсии, т.е. Вскрытия!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8.  Неверно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 или не выставлен  код М.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выставлена стадия ЗН по системе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745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6902" y="510362"/>
            <a:ext cx="92184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заполнения формы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СПС: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52623" y="1329071"/>
            <a:ext cx="809137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dirty="0" smtClean="0"/>
              <a:t>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Не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внесены в базу данных сведения по форме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СПС;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2. Не предоставлены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первичных документов, на основании которых заполнена форма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СПС;</a:t>
            </a:r>
            <a:r>
              <a:rPr lang="ru-RU" dirty="0"/>
              <a:t> </a:t>
            </a:r>
            <a:endParaRPr lang="ru-RU" dirty="0" smtClean="0"/>
          </a:p>
          <a:p>
            <a:pPr>
              <a:lnSpc>
                <a:spcPct val="200000"/>
              </a:lnSpc>
            </a:pPr>
            <a:r>
              <a:rPr lang="ru-RU" dirty="0" smtClean="0"/>
              <a:t>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P.I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Не указан ни один документ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4. 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VIII: Код основной причины смерти (ОПС) не совпадает с кодами из форм СИСЗ или СОЗ, либо код ОПС не указан в СИСЗ или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200000"/>
              </a:lnSpc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5. Неверно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 диагноз основной причины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смерти;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6. Неправильно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закодирован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диагноз о смерти; </a:t>
            </a:r>
          </a:p>
          <a:p>
            <a:pPr>
              <a:lnSpc>
                <a:spcPct val="20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7. Диагноз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смерти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полностью.</a:t>
            </a:r>
            <a:r>
              <a:rPr lang="ru-RU" dirty="0"/>
              <a:t>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00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837</TotalTime>
  <Words>92</Words>
  <Application>Microsoft Office PowerPoint</Application>
  <PresentationFormat>Широкоэкранный</PresentationFormat>
  <Paragraphs>52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Calibri</vt:lpstr>
      <vt:lpstr>Candara</vt:lpstr>
      <vt:lpstr>Symbol</vt:lpstr>
      <vt:lpstr>Times New Roman</vt:lpstr>
      <vt:lpstr>Волна</vt:lpstr>
      <vt:lpstr>ОШИБКИ ПРИ ЗАПОЛНЕНИИ ФОРМ  В ПО ПОСАД</vt:lpstr>
      <vt:lpstr> Уважаемые коллеги! Анализ введенной информации показал, что при вводе данных допускается много ошибок. Не уделяется внимание качеству оформления, не учитывается заполнение всех полей, разделов, что может привести к ошибкам, потере данных или искажению информации.</vt:lpstr>
      <vt:lpstr>Ошибки заполнения раздела III формы СЗЛ</vt:lpstr>
      <vt:lpstr>Ошибки заполнения раздела VI-VIII формы СЗЛ</vt:lpstr>
      <vt:lpstr>Презентация PowerPoint</vt:lpstr>
      <vt:lpstr>Ошибки заполнения формы СИСЗ:</vt:lpstr>
      <vt:lpstr>  Присутствуют ошибки заполнения формы СИСЗ: у умерших лиц заполнены профосмотры - например: гражданин Т. умер в 2008 году, дата последнего профосмотра в 2015 году.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Рубаева Людмила Юрьевна</dc:creator>
  <cp:lastModifiedBy>Храмов Владимир Юрьевич</cp:lastModifiedBy>
  <cp:revision>84</cp:revision>
  <dcterms:created xsi:type="dcterms:W3CDTF">2020-09-25T11:16:01Z</dcterms:created>
  <dcterms:modified xsi:type="dcterms:W3CDTF">2020-12-30T14:08:59Z</dcterms:modified>
</cp:coreProperties>
</file>