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10693400" cy="7569200"/>
  <p:notesSz cx="10693400" cy="75692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488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52" y="2346452"/>
            <a:ext cx="9089930" cy="158953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105" y="4238752"/>
            <a:ext cx="7485824" cy="18923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sz="1300" b="1" spc="-40" dirty="0" smtClean="0">
                <a:latin typeface="Arial"/>
                <a:cs typeface="Arial"/>
              </a:rPr>
              <a:t>WW</a:t>
            </a:r>
            <a:r>
              <a:rPr sz="1300" b="1" spc="-114" dirty="0" smtClean="0">
                <a:latin typeface="Arial"/>
                <a:cs typeface="Arial"/>
              </a:rPr>
              <a:t>W</a:t>
            </a:r>
            <a:r>
              <a:rPr sz="1300" b="1" spc="-30" dirty="0" smtClean="0">
                <a:latin typeface="Arial"/>
                <a:cs typeface="Arial"/>
              </a:rPr>
              <a:t>.</a:t>
            </a:r>
            <a:r>
              <a:rPr sz="1300" b="1" spc="-35" dirty="0" smtClean="0">
                <a:latin typeface="Arial"/>
                <a:cs typeface="Arial"/>
              </a:rPr>
              <a:t>ROS</a:t>
            </a:r>
            <a:r>
              <a:rPr sz="1300" b="1" spc="-25" dirty="0" smtClean="0">
                <a:latin typeface="Arial"/>
                <a:cs typeface="Arial"/>
              </a:rPr>
              <a:t>Z</a:t>
            </a:r>
            <a:r>
              <a:rPr sz="1300" b="1" spc="-50" dirty="0" smtClean="0">
                <a:latin typeface="Arial"/>
                <a:cs typeface="Arial"/>
              </a:rPr>
              <a:t>A</a:t>
            </a:r>
            <a:r>
              <a:rPr sz="1300" b="1" spc="-25" dirty="0" smtClean="0">
                <a:latin typeface="Arial"/>
                <a:cs typeface="Arial"/>
              </a:rPr>
              <a:t>K</a:t>
            </a:r>
            <a:r>
              <a:rPr sz="1300" b="1" spc="-35" dirty="0" smtClean="0">
                <a:latin typeface="Arial"/>
                <a:cs typeface="Arial"/>
              </a:rPr>
              <a:t>UP</a:t>
            </a:r>
            <a:r>
              <a:rPr sz="1300" b="1" spc="-25" dirty="0" smtClean="0">
                <a:latin typeface="Arial"/>
                <a:cs typeface="Arial"/>
              </a:rPr>
              <a:t>K</a:t>
            </a:r>
            <a:r>
              <a:rPr sz="1300" b="1" spc="-30" dirty="0" smtClean="0">
                <a:latin typeface="Arial"/>
                <a:cs typeface="Arial"/>
              </a:rPr>
              <a:t>I</a:t>
            </a:r>
            <a:r>
              <a:rPr sz="1300" b="1" spc="-20" dirty="0" smtClean="0">
                <a:latin typeface="Arial"/>
                <a:cs typeface="Arial"/>
              </a:rPr>
              <a:t>.</a:t>
            </a:r>
            <a:r>
              <a:rPr sz="1300" b="1" spc="-35" dirty="0" smtClean="0">
                <a:latin typeface="Arial"/>
                <a:cs typeface="Arial"/>
              </a:rPr>
              <a:t>R</a:t>
            </a:r>
            <a:r>
              <a:rPr sz="1300" b="1" spc="-10" dirty="0" smtClean="0">
                <a:latin typeface="Arial"/>
                <a:cs typeface="Arial"/>
              </a:rPr>
              <a:t>U</a:t>
            </a:r>
            <a:endParaRPr sz="1300">
              <a:latin typeface="Arial"/>
              <a:cs typeface="Arial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sz="1950" spc="-15" baseline="4273" dirty="0" smtClean="0">
                <a:latin typeface="Arial"/>
                <a:cs typeface="Arial"/>
              </a:rPr>
              <a:t>© </a:t>
            </a:r>
            <a:r>
              <a:rPr sz="1300" spc="-30" dirty="0" smtClean="0">
                <a:latin typeface="Arial"/>
                <a:cs typeface="Arial"/>
              </a:rPr>
              <a:t>И</a:t>
            </a:r>
            <a:r>
              <a:rPr sz="1300" spc="-35" dirty="0" smtClean="0">
                <a:latin typeface="Arial"/>
                <a:cs typeface="Arial"/>
              </a:rPr>
              <a:t>Н</a:t>
            </a:r>
            <a:r>
              <a:rPr sz="1300" spc="-85" dirty="0" smtClean="0">
                <a:latin typeface="Arial"/>
                <a:cs typeface="Arial"/>
              </a:rPr>
              <a:t>С</a:t>
            </a:r>
            <a:r>
              <a:rPr sz="1300" spc="-25" dirty="0" smtClean="0">
                <a:latin typeface="Arial"/>
                <a:cs typeface="Arial"/>
              </a:rPr>
              <a:t>Т</a:t>
            </a:r>
            <a:r>
              <a:rPr sz="1300" spc="-30" dirty="0" smtClean="0">
                <a:latin typeface="Arial"/>
                <a:cs typeface="Arial"/>
              </a:rPr>
              <a:t>И</a:t>
            </a:r>
            <a:r>
              <a:rPr sz="1300" spc="-25" dirty="0" smtClean="0">
                <a:latin typeface="Arial"/>
                <a:cs typeface="Arial"/>
              </a:rPr>
              <a:t>Т</a:t>
            </a:r>
            <a:r>
              <a:rPr sz="1300" spc="-30" dirty="0" smtClean="0">
                <a:latin typeface="Arial"/>
                <a:cs typeface="Arial"/>
              </a:rPr>
              <a:t>У</a:t>
            </a:r>
            <a:r>
              <a:rPr sz="1300" spc="-10" dirty="0" smtClean="0">
                <a:latin typeface="Arial"/>
                <a:cs typeface="Arial"/>
              </a:rPr>
              <a:t>Т</a:t>
            </a:r>
            <a:r>
              <a:rPr sz="1300" spc="-85" dirty="0" smtClean="0">
                <a:latin typeface="Arial"/>
                <a:cs typeface="Arial"/>
              </a:rPr>
              <a:t> </a:t>
            </a:r>
            <a:r>
              <a:rPr sz="1300" spc="-105" dirty="0" smtClean="0">
                <a:latin typeface="Arial"/>
                <a:cs typeface="Arial"/>
              </a:rPr>
              <a:t>Г</a:t>
            </a:r>
            <a:r>
              <a:rPr sz="1300" spc="-25" dirty="0" smtClean="0">
                <a:latin typeface="Arial"/>
                <a:cs typeface="Arial"/>
              </a:rPr>
              <a:t>О</a:t>
            </a:r>
            <a:r>
              <a:rPr sz="1300" spc="-35" dirty="0" smtClean="0">
                <a:latin typeface="Arial"/>
                <a:cs typeface="Arial"/>
              </a:rPr>
              <a:t>С</a:t>
            </a:r>
            <a:r>
              <a:rPr sz="1300" spc="-25" dirty="0" smtClean="0">
                <a:latin typeface="Arial"/>
                <a:cs typeface="Arial"/>
              </a:rPr>
              <a:t>ЗА</a:t>
            </a:r>
            <a:r>
              <a:rPr sz="1300" spc="-10" dirty="0" smtClean="0">
                <a:latin typeface="Arial"/>
                <a:cs typeface="Arial"/>
              </a:rPr>
              <a:t>К</a:t>
            </a:r>
            <a:r>
              <a:rPr sz="1300" spc="-20" dirty="0" smtClean="0">
                <a:latin typeface="Arial"/>
                <a:cs typeface="Arial"/>
              </a:rPr>
              <a:t>УП</a:t>
            </a:r>
            <a:r>
              <a:rPr sz="1300" spc="-25" dirty="0" smtClean="0">
                <a:latin typeface="Arial"/>
                <a:cs typeface="Arial"/>
              </a:rPr>
              <a:t>ОК</a:t>
            </a:r>
            <a:r>
              <a:rPr sz="1300" spc="-5" dirty="0" smtClean="0">
                <a:latin typeface="Arial"/>
                <a:cs typeface="Arial"/>
              </a:rPr>
              <a:t>,</a:t>
            </a:r>
            <a:r>
              <a:rPr sz="1300" spc="-15" dirty="0" smtClean="0">
                <a:latin typeface="Arial"/>
                <a:cs typeface="Arial"/>
              </a:rPr>
              <a:t> </a:t>
            </a:r>
            <a:r>
              <a:rPr sz="1300" spc="-10" dirty="0" smtClean="0">
                <a:latin typeface="Arial"/>
                <a:cs typeface="Arial"/>
              </a:rPr>
              <a:t>ФЕДО</a:t>
            </a:r>
            <a:r>
              <a:rPr sz="1300" spc="-40" dirty="0" smtClean="0">
                <a:latin typeface="Arial"/>
                <a:cs typeface="Arial"/>
              </a:rPr>
              <a:t>Р</a:t>
            </a:r>
            <a:r>
              <a:rPr sz="1300" spc="-10" dirty="0" smtClean="0">
                <a:latin typeface="Arial"/>
                <a:cs typeface="Arial"/>
              </a:rPr>
              <a:t>ОВ</a:t>
            </a:r>
            <a:r>
              <a:rPr sz="1300" spc="-40" dirty="0" smtClean="0">
                <a:latin typeface="Arial"/>
                <a:cs typeface="Arial"/>
              </a:rPr>
              <a:t> </a:t>
            </a:r>
            <a:r>
              <a:rPr sz="1300" spc="10" dirty="0" smtClean="0">
                <a:latin typeface="Arial"/>
                <a:cs typeface="Arial"/>
              </a:rPr>
              <a:t>А</a:t>
            </a:r>
            <a:r>
              <a:rPr sz="1300" spc="-10" dirty="0" smtClean="0">
                <a:latin typeface="Arial"/>
                <a:cs typeface="Arial"/>
              </a:rPr>
              <a:t>ЛЕ</a:t>
            </a:r>
            <a:r>
              <a:rPr sz="1300" spc="-25" dirty="0" smtClean="0">
                <a:latin typeface="Arial"/>
                <a:cs typeface="Arial"/>
              </a:rPr>
              <a:t>К</a:t>
            </a:r>
            <a:r>
              <a:rPr sz="1300" spc="-10" dirty="0" smtClean="0">
                <a:latin typeface="Arial"/>
                <a:cs typeface="Arial"/>
              </a:rPr>
              <a:t>СЕЙ</a:t>
            </a:r>
            <a:r>
              <a:rPr sz="1300" spc="-35" dirty="0" smtClean="0">
                <a:latin typeface="Arial"/>
                <a:cs typeface="Arial"/>
              </a:rPr>
              <a:t> </a:t>
            </a:r>
            <a:r>
              <a:rPr sz="1300" spc="10" dirty="0" smtClean="0">
                <a:latin typeface="Arial"/>
                <a:cs typeface="Arial"/>
              </a:rPr>
              <a:t>А</a:t>
            </a:r>
            <a:r>
              <a:rPr sz="1300" spc="-10" dirty="0" smtClean="0">
                <a:latin typeface="Arial"/>
                <a:cs typeface="Arial"/>
              </a:rPr>
              <a:t>ЛЕ</a:t>
            </a:r>
            <a:r>
              <a:rPr sz="1300" spc="-25" dirty="0" smtClean="0">
                <a:latin typeface="Arial"/>
                <a:cs typeface="Arial"/>
              </a:rPr>
              <a:t>К</a:t>
            </a:r>
            <a:r>
              <a:rPr sz="1300" spc="-35" dirty="0" smtClean="0">
                <a:latin typeface="Arial"/>
                <a:cs typeface="Arial"/>
              </a:rPr>
              <a:t>С</a:t>
            </a:r>
            <a:r>
              <a:rPr sz="1300" spc="-10" dirty="0" smtClean="0">
                <a:latin typeface="Arial"/>
                <a:cs typeface="Arial"/>
              </a:rPr>
              <a:t>АНД</a:t>
            </a:r>
            <a:r>
              <a:rPr sz="1300" spc="-50" dirty="0" smtClean="0">
                <a:latin typeface="Arial"/>
                <a:cs typeface="Arial"/>
              </a:rPr>
              <a:t>Р</a:t>
            </a:r>
            <a:r>
              <a:rPr sz="1300" spc="-10" dirty="0" smtClean="0">
                <a:latin typeface="Arial"/>
                <a:cs typeface="Arial"/>
              </a:rPr>
              <a:t>О</a:t>
            </a:r>
            <a:r>
              <a:rPr sz="1300" spc="-25" dirty="0" smtClean="0">
                <a:latin typeface="Arial"/>
                <a:cs typeface="Arial"/>
              </a:rPr>
              <a:t>В</a:t>
            </a:r>
            <a:r>
              <a:rPr sz="1300" spc="-10" dirty="0" smtClean="0">
                <a:latin typeface="Arial"/>
                <a:cs typeface="Arial"/>
              </a:rPr>
              <a:t>И</a:t>
            </a:r>
            <a:r>
              <a:rPr sz="1300" spc="-25" dirty="0" smtClean="0">
                <a:latin typeface="Arial"/>
                <a:cs typeface="Arial"/>
              </a:rPr>
              <a:t>Ч</a:t>
            </a:r>
            <a:r>
              <a:rPr sz="1300" spc="-5" dirty="0" smtClean="0">
                <a:latin typeface="Arial"/>
                <a:cs typeface="Arial"/>
              </a:rPr>
              <a:t>,</a:t>
            </a:r>
            <a:r>
              <a:rPr sz="1300" spc="-90" dirty="0" smtClean="0">
                <a:latin typeface="Arial"/>
                <a:cs typeface="Arial"/>
              </a:rPr>
              <a:t> </a:t>
            </a:r>
            <a:r>
              <a:rPr sz="1300" spc="-15" dirty="0" smtClean="0">
                <a:latin typeface="Arial"/>
                <a:cs typeface="Arial"/>
              </a:rPr>
              <a:t>2018</a:t>
            </a:r>
            <a:endParaRPr sz="1300">
              <a:latin typeface="Arial"/>
              <a:cs typeface="Arial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b="1" dirty="0" smtClean="0">
                <a:solidFill>
                  <a:srgbClr val="FFFFFF"/>
                </a:solidFill>
                <a:latin typeface="Arial"/>
                <a:cs typeface="Arial"/>
              </a:rPr>
              <a:pPr marL="25400">
                <a:lnSpc>
                  <a:spcPct val="100000"/>
                </a:lnSpc>
              </a:pPr>
              <a:t>‹#›</a:t>
            </a:fld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sz="1300" b="1" spc="-40" dirty="0" smtClean="0">
                <a:latin typeface="Arial"/>
                <a:cs typeface="Arial"/>
              </a:rPr>
              <a:t>WW</a:t>
            </a:r>
            <a:r>
              <a:rPr sz="1300" b="1" spc="-114" dirty="0" smtClean="0">
                <a:latin typeface="Arial"/>
                <a:cs typeface="Arial"/>
              </a:rPr>
              <a:t>W</a:t>
            </a:r>
            <a:r>
              <a:rPr sz="1300" b="1" spc="-30" dirty="0" smtClean="0">
                <a:latin typeface="Arial"/>
                <a:cs typeface="Arial"/>
              </a:rPr>
              <a:t>.</a:t>
            </a:r>
            <a:r>
              <a:rPr sz="1300" b="1" spc="-35" dirty="0" smtClean="0">
                <a:latin typeface="Arial"/>
                <a:cs typeface="Arial"/>
              </a:rPr>
              <a:t>ROS</a:t>
            </a:r>
            <a:r>
              <a:rPr sz="1300" b="1" spc="-25" dirty="0" smtClean="0">
                <a:latin typeface="Arial"/>
                <a:cs typeface="Arial"/>
              </a:rPr>
              <a:t>Z</a:t>
            </a:r>
            <a:r>
              <a:rPr sz="1300" b="1" spc="-50" dirty="0" smtClean="0">
                <a:latin typeface="Arial"/>
                <a:cs typeface="Arial"/>
              </a:rPr>
              <a:t>A</a:t>
            </a:r>
            <a:r>
              <a:rPr sz="1300" b="1" spc="-25" dirty="0" smtClean="0">
                <a:latin typeface="Arial"/>
                <a:cs typeface="Arial"/>
              </a:rPr>
              <a:t>K</a:t>
            </a:r>
            <a:r>
              <a:rPr sz="1300" b="1" spc="-35" dirty="0" smtClean="0">
                <a:latin typeface="Arial"/>
                <a:cs typeface="Arial"/>
              </a:rPr>
              <a:t>UP</a:t>
            </a:r>
            <a:r>
              <a:rPr sz="1300" b="1" spc="-25" dirty="0" smtClean="0">
                <a:latin typeface="Arial"/>
                <a:cs typeface="Arial"/>
              </a:rPr>
              <a:t>K</a:t>
            </a:r>
            <a:r>
              <a:rPr sz="1300" b="1" spc="-30" dirty="0" smtClean="0">
                <a:latin typeface="Arial"/>
                <a:cs typeface="Arial"/>
              </a:rPr>
              <a:t>I</a:t>
            </a:r>
            <a:r>
              <a:rPr sz="1300" b="1" spc="-20" dirty="0" smtClean="0">
                <a:latin typeface="Arial"/>
                <a:cs typeface="Arial"/>
              </a:rPr>
              <a:t>.</a:t>
            </a:r>
            <a:r>
              <a:rPr sz="1300" b="1" spc="-35" dirty="0" smtClean="0">
                <a:latin typeface="Arial"/>
                <a:cs typeface="Arial"/>
              </a:rPr>
              <a:t>R</a:t>
            </a:r>
            <a:r>
              <a:rPr sz="1300" b="1" spc="-10" dirty="0" smtClean="0">
                <a:latin typeface="Arial"/>
                <a:cs typeface="Arial"/>
              </a:rPr>
              <a:t>U</a:t>
            </a:r>
            <a:endParaRPr sz="1300">
              <a:latin typeface="Arial"/>
              <a:cs typeface="Arial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sz="1950" spc="-15" baseline="4273" dirty="0" smtClean="0">
                <a:latin typeface="Arial"/>
                <a:cs typeface="Arial"/>
              </a:rPr>
              <a:t>© </a:t>
            </a:r>
            <a:r>
              <a:rPr sz="1300" spc="-30" dirty="0" smtClean="0">
                <a:latin typeface="Arial"/>
                <a:cs typeface="Arial"/>
              </a:rPr>
              <a:t>И</a:t>
            </a:r>
            <a:r>
              <a:rPr sz="1300" spc="-35" dirty="0" smtClean="0">
                <a:latin typeface="Arial"/>
                <a:cs typeface="Arial"/>
              </a:rPr>
              <a:t>Н</a:t>
            </a:r>
            <a:r>
              <a:rPr sz="1300" spc="-85" dirty="0" smtClean="0">
                <a:latin typeface="Arial"/>
                <a:cs typeface="Arial"/>
              </a:rPr>
              <a:t>С</a:t>
            </a:r>
            <a:r>
              <a:rPr sz="1300" spc="-25" dirty="0" smtClean="0">
                <a:latin typeface="Arial"/>
                <a:cs typeface="Arial"/>
              </a:rPr>
              <a:t>Т</a:t>
            </a:r>
            <a:r>
              <a:rPr sz="1300" spc="-30" dirty="0" smtClean="0">
                <a:latin typeface="Arial"/>
                <a:cs typeface="Arial"/>
              </a:rPr>
              <a:t>И</a:t>
            </a:r>
            <a:r>
              <a:rPr sz="1300" spc="-25" dirty="0" smtClean="0">
                <a:latin typeface="Arial"/>
                <a:cs typeface="Arial"/>
              </a:rPr>
              <a:t>Т</a:t>
            </a:r>
            <a:r>
              <a:rPr sz="1300" spc="-30" dirty="0" smtClean="0">
                <a:latin typeface="Arial"/>
                <a:cs typeface="Arial"/>
              </a:rPr>
              <a:t>У</a:t>
            </a:r>
            <a:r>
              <a:rPr sz="1300" spc="-10" dirty="0" smtClean="0">
                <a:latin typeface="Arial"/>
                <a:cs typeface="Arial"/>
              </a:rPr>
              <a:t>Т</a:t>
            </a:r>
            <a:r>
              <a:rPr sz="1300" spc="-85" dirty="0" smtClean="0">
                <a:latin typeface="Arial"/>
                <a:cs typeface="Arial"/>
              </a:rPr>
              <a:t> </a:t>
            </a:r>
            <a:r>
              <a:rPr sz="1300" spc="-105" dirty="0" smtClean="0">
                <a:latin typeface="Arial"/>
                <a:cs typeface="Arial"/>
              </a:rPr>
              <a:t>Г</a:t>
            </a:r>
            <a:r>
              <a:rPr sz="1300" spc="-25" dirty="0" smtClean="0">
                <a:latin typeface="Arial"/>
                <a:cs typeface="Arial"/>
              </a:rPr>
              <a:t>О</a:t>
            </a:r>
            <a:r>
              <a:rPr sz="1300" spc="-35" dirty="0" smtClean="0">
                <a:latin typeface="Arial"/>
                <a:cs typeface="Arial"/>
              </a:rPr>
              <a:t>С</a:t>
            </a:r>
            <a:r>
              <a:rPr sz="1300" spc="-25" dirty="0" smtClean="0">
                <a:latin typeface="Arial"/>
                <a:cs typeface="Arial"/>
              </a:rPr>
              <a:t>ЗА</a:t>
            </a:r>
            <a:r>
              <a:rPr sz="1300" spc="-10" dirty="0" smtClean="0">
                <a:latin typeface="Arial"/>
                <a:cs typeface="Arial"/>
              </a:rPr>
              <a:t>К</a:t>
            </a:r>
            <a:r>
              <a:rPr sz="1300" spc="-20" dirty="0" smtClean="0">
                <a:latin typeface="Arial"/>
                <a:cs typeface="Arial"/>
              </a:rPr>
              <a:t>УП</a:t>
            </a:r>
            <a:r>
              <a:rPr sz="1300" spc="-25" dirty="0" smtClean="0">
                <a:latin typeface="Arial"/>
                <a:cs typeface="Arial"/>
              </a:rPr>
              <a:t>ОК</a:t>
            </a:r>
            <a:r>
              <a:rPr sz="1300" spc="-5" dirty="0" smtClean="0">
                <a:latin typeface="Arial"/>
                <a:cs typeface="Arial"/>
              </a:rPr>
              <a:t>,</a:t>
            </a:r>
            <a:r>
              <a:rPr sz="1300" spc="-15" dirty="0" smtClean="0">
                <a:latin typeface="Arial"/>
                <a:cs typeface="Arial"/>
              </a:rPr>
              <a:t> </a:t>
            </a:r>
            <a:r>
              <a:rPr sz="1300" spc="-10" dirty="0" smtClean="0">
                <a:latin typeface="Arial"/>
                <a:cs typeface="Arial"/>
              </a:rPr>
              <a:t>ФЕДО</a:t>
            </a:r>
            <a:r>
              <a:rPr sz="1300" spc="-40" dirty="0" smtClean="0">
                <a:latin typeface="Arial"/>
                <a:cs typeface="Arial"/>
              </a:rPr>
              <a:t>Р</a:t>
            </a:r>
            <a:r>
              <a:rPr sz="1300" spc="-10" dirty="0" smtClean="0">
                <a:latin typeface="Arial"/>
                <a:cs typeface="Arial"/>
              </a:rPr>
              <a:t>ОВ</a:t>
            </a:r>
            <a:r>
              <a:rPr sz="1300" spc="-40" dirty="0" smtClean="0">
                <a:latin typeface="Arial"/>
                <a:cs typeface="Arial"/>
              </a:rPr>
              <a:t> </a:t>
            </a:r>
            <a:r>
              <a:rPr sz="1300" spc="10" dirty="0" smtClean="0">
                <a:latin typeface="Arial"/>
                <a:cs typeface="Arial"/>
              </a:rPr>
              <a:t>А</a:t>
            </a:r>
            <a:r>
              <a:rPr sz="1300" spc="-10" dirty="0" smtClean="0">
                <a:latin typeface="Arial"/>
                <a:cs typeface="Arial"/>
              </a:rPr>
              <a:t>ЛЕ</a:t>
            </a:r>
            <a:r>
              <a:rPr sz="1300" spc="-25" dirty="0" smtClean="0">
                <a:latin typeface="Arial"/>
                <a:cs typeface="Arial"/>
              </a:rPr>
              <a:t>К</a:t>
            </a:r>
            <a:r>
              <a:rPr sz="1300" spc="-10" dirty="0" smtClean="0">
                <a:latin typeface="Arial"/>
                <a:cs typeface="Arial"/>
              </a:rPr>
              <a:t>СЕЙ</a:t>
            </a:r>
            <a:r>
              <a:rPr sz="1300" spc="-35" dirty="0" smtClean="0">
                <a:latin typeface="Arial"/>
                <a:cs typeface="Arial"/>
              </a:rPr>
              <a:t> </a:t>
            </a:r>
            <a:r>
              <a:rPr sz="1300" spc="10" dirty="0" smtClean="0">
                <a:latin typeface="Arial"/>
                <a:cs typeface="Arial"/>
              </a:rPr>
              <a:t>А</a:t>
            </a:r>
            <a:r>
              <a:rPr sz="1300" spc="-10" dirty="0" smtClean="0">
                <a:latin typeface="Arial"/>
                <a:cs typeface="Arial"/>
              </a:rPr>
              <a:t>ЛЕ</a:t>
            </a:r>
            <a:r>
              <a:rPr sz="1300" spc="-25" dirty="0" smtClean="0">
                <a:latin typeface="Arial"/>
                <a:cs typeface="Arial"/>
              </a:rPr>
              <a:t>К</a:t>
            </a:r>
            <a:r>
              <a:rPr sz="1300" spc="-35" dirty="0" smtClean="0">
                <a:latin typeface="Arial"/>
                <a:cs typeface="Arial"/>
              </a:rPr>
              <a:t>С</a:t>
            </a:r>
            <a:r>
              <a:rPr sz="1300" spc="-10" dirty="0" smtClean="0">
                <a:latin typeface="Arial"/>
                <a:cs typeface="Arial"/>
              </a:rPr>
              <a:t>АНД</a:t>
            </a:r>
            <a:r>
              <a:rPr sz="1300" spc="-50" dirty="0" smtClean="0">
                <a:latin typeface="Arial"/>
                <a:cs typeface="Arial"/>
              </a:rPr>
              <a:t>Р</a:t>
            </a:r>
            <a:r>
              <a:rPr sz="1300" spc="-10" dirty="0" smtClean="0">
                <a:latin typeface="Arial"/>
                <a:cs typeface="Arial"/>
              </a:rPr>
              <a:t>О</a:t>
            </a:r>
            <a:r>
              <a:rPr sz="1300" spc="-25" dirty="0" smtClean="0">
                <a:latin typeface="Arial"/>
                <a:cs typeface="Arial"/>
              </a:rPr>
              <a:t>В</a:t>
            </a:r>
            <a:r>
              <a:rPr sz="1300" spc="-10" dirty="0" smtClean="0">
                <a:latin typeface="Arial"/>
                <a:cs typeface="Arial"/>
              </a:rPr>
              <a:t>И</a:t>
            </a:r>
            <a:r>
              <a:rPr sz="1300" spc="-25" dirty="0" smtClean="0">
                <a:latin typeface="Arial"/>
                <a:cs typeface="Arial"/>
              </a:rPr>
              <a:t>Ч</a:t>
            </a:r>
            <a:r>
              <a:rPr sz="1300" spc="-5" dirty="0" smtClean="0">
                <a:latin typeface="Arial"/>
                <a:cs typeface="Arial"/>
              </a:rPr>
              <a:t>,</a:t>
            </a:r>
            <a:r>
              <a:rPr sz="1300" spc="-90" dirty="0" smtClean="0">
                <a:latin typeface="Arial"/>
                <a:cs typeface="Arial"/>
              </a:rPr>
              <a:t> </a:t>
            </a:r>
            <a:r>
              <a:rPr sz="1300" spc="-15" dirty="0" smtClean="0">
                <a:latin typeface="Arial"/>
                <a:cs typeface="Arial"/>
              </a:rPr>
              <a:t>2018</a:t>
            </a:r>
            <a:endParaRPr sz="1300">
              <a:latin typeface="Arial"/>
              <a:cs typeface="Arial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b="1" dirty="0" smtClean="0">
                <a:solidFill>
                  <a:srgbClr val="FFFFFF"/>
                </a:solidFill>
                <a:latin typeface="Arial"/>
                <a:cs typeface="Arial"/>
              </a:rPr>
              <a:pPr marL="25400">
                <a:lnSpc>
                  <a:spcPct val="100000"/>
                </a:lnSpc>
              </a:pPr>
              <a:t>‹#›</a:t>
            </a:fld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701" y="1740916"/>
            <a:ext cx="4651905" cy="499567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427" y="1740916"/>
            <a:ext cx="4651905" cy="499567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sz="1300" b="1" spc="-40" dirty="0" smtClean="0">
                <a:latin typeface="Arial"/>
                <a:cs typeface="Arial"/>
              </a:rPr>
              <a:t>WW</a:t>
            </a:r>
            <a:r>
              <a:rPr sz="1300" b="1" spc="-114" dirty="0" smtClean="0">
                <a:latin typeface="Arial"/>
                <a:cs typeface="Arial"/>
              </a:rPr>
              <a:t>W</a:t>
            </a:r>
            <a:r>
              <a:rPr sz="1300" b="1" spc="-30" dirty="0" smtClean="0">
                <a:latin typeface="Arial"/>
                <a:cs typeface="Arial"/>
              </a:rPr>
              <a:t>.</a:t>
            </a:r>
            <a:r>
              <a:rPr sz="1300" b="1" spc="-35" dirty="0" smtClean="0">
                <a:latin typeface="Arial"/>
                <a:cs typeface="Arial"/>
              </a:rPr>
              <a:t>ROS</a:t>
            </a:r>
            <a:r>
              <a:rPr sz="1300" b="1" spc="-25" dirty="0" smtClean="0">
                <a:latin typeface="Arial"/>
                <a:cs typeface="Arial"/>
              </a:rPr>
              <a:t>Z</a:t>
            </a:r>
            <a:r>
              <a:rPr sz="1300" b="1" spc="-50" dirty="0" smtClean="0">
                <a:latin typeface="Arial"/>
                <a:cs typeface="Arial"/>
              </a:rPr>
              <a:t>A</a:t>
            </a:r>
            <a:r>
              <a:rPr sz="1300" b="1" spc="-25" dirty="0" smtClean="0">
                <a:latin typeface="Arial"/>
                <a:cs typeface="Arial"/>
              </a:rPr>
              <a:t>K</a:t>
            </a:r>
            <a:r>
              <a:rPr sz="1300" b="1" spc="-35" dirty="0" smtClean="0">
                <a:latin typeface="Arial"/>
                <a:cs typeface="Arial"/>
              </a:rPr>
              <a:t>UP</a:t>
            </a:r>
            <a:r>
              <a:rPr sz="1300" b="1" spc="-25" dirty="0" smtClean="0">
                <a:latin typeface="Arial"/>
                <a:cs typeface="Arial"/>
              </a:rPr>
              <a:t>K</a:t>
            </a:r>
            <a:r>
              <a:rPr sz="1300" b="1" spc="-30" dirty="0" smtClean="0">
                <a:latin typeface="Arial"/>
                <a:cs typeface="Arial"/>
              </a:rPr>
              <a:t>I</a:t>
            </a:r>
            <a:r>
              <a:rPr sz="1300" b="1" spc="-20" dirty="0" smtClean="0">
                <a:latin typeface="Arial"/>
                <a:cs typeface="Arial"/>
              </a:rPr>
              <a:t>.</a:t>
            </a:r>
            <a:r>
              <a:rPr sz="1300" b="1" spc="-35" dirty="0" smtClean="0">
                <a:latin typeface="Arial"/>
                <a:cs typeface="Arial"/>
              </a:rPr>
              <a:t>R</a:t>
            </a:r>
            <a:r>
              <a:rPr sz="1300" b="1" spc="-10" dirty="0" smtClean="0">
                <a:latin typeface="Arial"/>
                <a:cs typeface="Arial"/>
              </a:rPr>
              <a:t>U</a:t>
            </a:r>
            <a:endParaRPr sz="1300">
              <a:latin typeface="Arial"/>
              <a:cs typeface="Arial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sz="1950" spc="-15" baseline="4273" dirty="0" smtClean="0">
                <a:latin typeface="Arial"/>
                <a:cs typeface="Arial"/>
              </a:rPr>
              <a:t>© </a:t>
            </a:r>
            <a:r>
              <a:rPr sz="1300" spc="-30" dirty="0" smtClean="0">
                <a:latin typeface="Arial"/>
                <a:cs typeface="Arial"/>
              </a:rPr>
              <a:t>И</a:t>
            </a:r>
            <a:r>
              <a:rPr sz="1300" spc="-35" dirty="0" smtClean="0">
                <a:latin typeface="Arial"/>
                <a:cs typeface="Arial"/>
              </a:rPr>
              <a:t>Н</a:t>
            </a:r>
            <a:r>
              <a:rPr sz="1300" spc="-85" dirty="0" smtClean="0">
                <a:latin typeface="Arial"/>
                <a:cs typeface="Arial"/>
              </a:rPr>
              <a:t>С</a:t>
            </a:r>
            <a:r>
              <a:rPr sz="1300" spc="-25" dirty="0" smtClean="0">
                <a:latin typeface="Arial"/>
                <a:cs typeface="Arial"/>
              </a:rPr>
              <a:t>Т</a:t>
            </a:r>
            <a:r>
              <a:rPr sz="1300" spc="-30" dirty="0" smtClean="0">
                <a:latin typeface="Arial"/>
                <a:cs typeface="Arial"/>
              </a:rPr>
              <a:t>И</a:t>
            </a:r>
            <a:r>
              <a:rPr sz="1300" spc="-25" dirty="0" smtClean="0">
                <a:latin typeface="Arial"/>
                <a:cs typeface="Arial"/>
              </a:rPr>
              <a:t>Т</a:t>
            </a:r>
            <a:r>
              <a:rPr sz="1300" spc="-30" dirty="0" smtClean="0">
                <a:latin typeface="Arial"/>
                <a:cs typeface="Arial"/>
              </a:rPr>
              <a:t>У</a:t>
            </a:r>
            <a:r>
              <a:rPr sz="1300" spc="-10" dirty="0" smtClean="0">
                <a:latin typeface="Arial"/>
                <a:cs typeface="Arial"/>
              </a:rPr>
              <a:t>Т</a:t>
            </a:r>
            <a:r>
              <a:rPr sz="1300" spc="-85" dirty="0" smtClean="0">
                <a:latin typeface="Arial"/>
                <a:cs typeface="Arial"/>
              </a:rPr>
              <a:t> </a:t>
            </a:r>
            <a:r>
              <a:rPr sz="1300" spc="-105" dirty="0" smtClean="0">
                <a:latin typeface="Arial"/>
                <a:cs typeface="Arial"/>
              </a:rPr>
              <a:t>Г</a:t>
            </a:r>
            <a:r>
              <a:rPr sz="1300" spc="-25" dirty="0" smtClean="0">
                <a:latin typeface="Arial"/>
                <a:cs typeface="Arial"/>
              </a:rPr>
              <a:t>О</a:t>
            </a:r>
            <a:r>
              <a:rPr sz="1300" spc="-35" dirty="0" smtClean="0">
                <a:latin typeface="Arial"/>
                <a:cs typeface="Arial"/>
              </a:rPr>
              <a:t>С</a:t>
            </a:r>
            <a:r>
              <a:rPr sz="1300" spc="-25" dirty="0" smtClean="0">
                <a:latin typeface="Arial"/>
                <a:cs typeface="Arial"/>
              </a:rPr>
              <a:t>ЗА</a:t>
            </a:r>
            <a:r>
              <a:rPr sz="1300" spc="-10" dirty="0" smtClean="0">
                <a:latin typeface="Arial"/>
                <a:cs typeface="Arial"/>
              </a:rPr>
              <a:t>К</a:t>
            </a:r>
            <a:r>
              <a:rPr sz="1300" spc="-20" dirty="0" smtClean="0">
                <a:latin typeface="Arial"/>
                <a:cs typeface="Arial"/>
              </a:rPr>
              <a:t>УП</a:t>
            </a:r>
            <a:r>
              <a:rPr sz="1300" spc="-25" dirty="0" smtClean="0">
                <a:latin typeface="Arial"/>
                <a:cs typeface="Arial"/>
              </a:rPr>
              <a:t>ОК</a:t>
            </a:r>
            <a:r>
              <a:rPr sz="1300" spc="-5" dirty="0" smtClean="0">
                <a:latin typeface="Arial"/>
                <a:cs typeface="Arial"/>
              </a:rPr>
              <a:t>,</a:t>
            </a:r>
            <a:r>
              <a:rPr sz="1300" spc="-15" dirty="0" smtClean="0">
                <a:latin typeface="Arial"/>
                <a:cs typeface="Arial"/>
              </a:rPr>
              <a:t> </a:t>
            </a:r>
            <a:r>
              <a:rPr sz="1300" spc="-10" dirty="0" smtClean="0">
                <a:latin typeface="Arial"/>
                <a:cs typeface="Arial"/>
              </a:rPr>
              <a:t>ФЕДО</a:t>
            </a:r>
            <a:r>
              <a:rPr sz="1300" spc="-40" dirty="0" smtClean="0">
                <a:latin typeface="Arial"/>
                <a:cs typeface="Arial"/>
              </a:rPr>
              <a:t>Р</a:t>
            </a:r>
            <a:r>
              <a:rPr sz="1300" spc="-10" dirty="0" smtClean="0">
                <a:latin typeface="Arial"/>
                <a:cs typeface="Arial"/>
              </a:rPr>
              <a:t>ОВ</a:t>
            </a:r>
            <a:r>
              <a:rPr sz="1300" spc="-40" dirty="0" smtClean="0">
                <a:latin typeface="Arial"/>
                <a:cs typeface="Arial"/>
              </a:rPr>
              <a:t> </a:t>
            </a:r>
            <a:r>
              <a:rPr sz="1300" spc="10" dirty="0" smtClean="0">
                <a:latin typeface="Arial"/>
                <a:cs typeface="Arial"/>
              </a:rPr>
              <a:t>А</a:t>
            </a:r>
            <a:r>
              <a:rPr sz="1300" spc="-10" dirty="0" smtClean="0">
                <a:latin typeface="Arial"/>
                <a:cs typeface="Arial"/>
              </a:rPr>
              <a:t>ЛЕ</a:t>
            </a:r>
            <a:r>
              <a:rPr sz="1300" spc="-25" dirty="0" smtClean="0">
                <a:latin typeface="Arial"/>
                <a:cs typeface="Arial"/>
              </a:rPr>
              <a:t>К</a:t>
            </a:r>
            <a:r>
              <a:rPr sz="1300" spc="-10" dirty="0" smtClean="0">
                <a:latin typeface="Arial"/>
                <a:cs typeface="Arial"/>
              </a:rPr>
              <a:t>СЕЙ</a:t>
            </a:r>
            <a:r>
              <a:rPr sz="1300" spc="-35" dirty="0" smtClean="0">
                <a:latin typeface="Arial"/>
                <a:cs typeface="Arial"/>
              </a:rPr>
              <a:t> </a:t>
            </a:r>
            <a:r>
              <a:rPr sz="1300" spc="10" dirty="0" smtClean="0">
                <a:latin typeface="Arial"/>
                <a:cs typeface="Arial"/>
              </a:rPr>
              <a:t>А</a:t>
            </a:r>
            <a:r>
              <a:rPr sz="1300" spc="-10" dirty="0" smtClean="0">
                <a:latin typeface="Arial"/>
                <a:cs typeface="Arial"/>
              </a:rPr>
              <a:t>ЛЕ</a:t>
            </a:r>
            <a:r>
              <a:rPr sz="1300" spc="-25" dirty="0" smtClean="0">
                <a:latin typeface="Arial"/>
                <a:cs typeface="Arial"/>
              </a:rPr>
              <a:t>К</a:t>
            </a:r>
            <a:r>
              <a:rPr sz="1300" spc="-35" dirty="0" smtClean="0">
                <a:latin typeface="Arial"/>
                <a:cs typeface="Arial"/>
              </a:rPr>
              <a:t>С</a:t>
            </a:r>
            <a:r>
              <a:rPr sz="1300" spc="-10" dirty="0" smtClean="0">
                <a:latin typeface="Arial"/>
                <a:cs typeface="Arial"/>
              </a:rPr>
              <a:t>АНД</a:t>
            </a:r>
            <a:r>
              <a:rPr sz="1300" spc="-50" dirty="0" smtClean="0">
                <a:latin typeface="Arial"/>
                <a:cs typeface="Arial"/>
              </a:rPr>
              <a:t>Р</a:t>
            </a:r>
            <a:r>
              <a:rPr sz="1300" spc="-10" dirty="0" smtClean="0">
                <a:latin typeface="Arial"/>
                <a:cs typeface="Arial"/>
              </a:rPr>
              <a:t>О</a:t>
            </a:r>
            <a:r>
              <a:rPr sz="1300" spc="-25" dirty="0" smtClean="0">
                <a:latin typeface="Arial"/>
                <a:cs typeface="Arial"/>
              </a:rPr>
              <a:t>В</a:t>
            </a:r>
            <a:r>
              <a:rPr sz="1300" spc="-10" dirty="0" smtClean="0">
                <a:latin typeface="Arial"/>
                <a:cs typeface="Arial"/>
              </a:rPr>
              <a:t>И</a:t>
            </a:r>
            <a:r>
              <a:rPr sz="1300" spc="-25" dirty="0" smtClean="0">
                <a:latin typeface="Arial"/>
                <a:cs typeface="Arial"/>
              </a:rPr>
              <a:t>Ч</a:t>
            </a:r>
            <a:r>
              <a:rPr sz="1300" spc="-5" dirty="0" smtClean="0">
                <a:latin typeface="Arial"/>
                <a:cs typeface="Arial"/>
              </a:rPr>
              <a:t>,</a:t>
            </a:r>
            <a:r>
              <a:rPr sz="1300" spc="-90" dirty="0" smtClean="0">
                <a:latin typeface="Arial"/>
                <a:cs typeface="Arial"/>
              </a:rPr>
              <a:t> </a:t>
            </a:r>
            <a:r>
              <a:rPr sz="1300" spc="-15" dirty="0" smtClean="0">
                <a:latin typeface="Arial"/>
                <a:cs typeface="Arial"/>
              </a:rPr>
              <a:t>2018</a:t>
            </a:r>
            <a:endParaRPr sz="1300">
              <a:latin typeface="Arial"/>
              <a:cs typeface="Arial"/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b="1" dirty="0" smtClean="0">
                <a:solidFill>
                  <a:srgbClr val="FFFFFF"/>
                </a:solidFill>
                <a:latin typeface="Arial"/>
                <a:cs typeface="Arial"/>
              </a:rPr>
              <a:pPr marL="25400">
                <a:lnSpc>
                  <a:spcPct val="100000"/>
                </a:lnSpc>
              </a:pPr>
              <a:t>‹#›</a:t>
            </a:fld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505700" y="7129271"/>
            <a:ext cx="2070988" cy="252895"/>
          </a:xfrm>
          <a:custGeom>
            <a:avLst/>
            <a:gdLst/>
            <a:ahLst/>
            <a:cxnLst/>
            <a:rect l="l" t="t" r="r" b="b"/>
            <a:pathLst>
              <a:path w="2070988" h="252895">
                <a:moveTo>
                  <a:pt x="0" y="252895"/>
                </a:moveTo>
                <a:lnTo>
                  <a:pt x="2070988" y="252895"/>
                </a:lnTo>
                <a:lnTo>
                  <a:pt x="2070988" y="0"/>
                </a:lnTo>
                <a:lnTo>
                  <a:pt x="0" y="0"/>
                </a:lnTo>
                <a:lnTo>
                  <a:pt x="0" y="252895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9828276" y="7129271"/>
            <a:ext cx="421703" cy="252895"/>
          </a:xfrm>
          <a:custGeom>
            <a:avLst/>
            <a:gdLst/>
            <a:ahLst/>
            <a:cxnLst/>
            <a:rect l="l" t="t" r="r" b="b"/>
            <a:pathLst>
              <a:path w="421703" h="252895">
                <a:moveTo>
                  <a:pt x="0" y="252895"/>
                </a:moveTo>
                <a:lnTo>
                  <a:pt x="421703" y="252895"/>
                </a:lnTo>
                <a:lnTo>
                  <a:pt x="421703" y="0"/>
                </a:lnTo>
                <a:lnTo>
                  <a:pt x="0" y="0"/>
                </a:lnTo>
                <a:lnTo>
                  <a:pt x="0" y="252895"/>
                </a:lnTo>
                <a:close/>
              </a:path>
            </a:pathLst>
          </a:custGeom>
          <a:solidFill>
            <a:srgbClr val="7B9CB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479298" y="6994397"/>
            <a:ext cx="9756521" cy="0"/>
          </a:xfrm>
          <a:custGeom>
            <a:avLst/>
            <a:gdLst/>
            <a:ahLst/>
            <a:cxnLst/>
            <a:rect l="l" t="t" r="r" b="b"/>
            <a:pathLst>
              <a:path w="9756521">
                <a:moveTo>
                  <a:pt x="0" y="0"/>
                </a:moveTo>
                <a:lnTo>
                  <a:pt x="9756521" y="0"/>
                </a:lnTo>
              </a:path>
            </a:pathLst>
          </a:custGeom>
          <a:ln w="10668">
            <a:solidFill>
              <a:srgbClr val="E6E7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478536" y="1495044"/>
            <a:ext cx="9756521" cy="0"/>
          </a:xfrm>
          <a:custGeom>
            <a:avLst/>
            <a:gdLst/>
            <a:ahLst/>
            <a:cxnLst/>
            <a:rect l="l" t="t" r="r" b="b"/>
            <a:pathLst>
              <a:path w="9756521">
                <a:moveTo>
                  <a:pt x="0" y="0"/>
                </a:moveTo>
                <a:lnTo>
                  <a:pt x="9756521" y="0"/>
                </a:lnTo>
              </a:path>
            </a:pathLst>
          </a:custGeom>
          <a:ln w="18288">
            <a:solidFill>
              <a:srgbClr val="00628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409955" y="134111"/>
            <a:ext cx="1342644" cy="13426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sz="1300" b="1" spc="-40" dirty="0" smtClean="0">
                <a:latin typeface="Arial"/>
                <a:cs typeface="Arial"/>
              </a:rPr>
              <a:t>WW</a:t>
            </a:r>
            <a:r>
              <a:rPr sz="1300" b="1" spc="-114" dirty="0" smtClean="0">
                <a:latin typeface="Arial"/>
                <a:cs typeface="Arial"/>
              </a:rPr>
              <a:t>W</a:t>
            </a:r>
            <a:r>
              <a:rPr sz="1300" b="1" spc="-30" dirty="0" smtClean="0">
                <a:latin typeface="Arial"/>
                <a:cs typeface="Arial"/>
              </a:rPr>
              <a:t>.</a:t>
            </a:r>
            <a:r>
              <a:rPr sz="1300" b="1" spc="-35" dirty="0" smtClean="0">
                <a:latin typeface="Arial"/>
                <a:cs typeface="Arial"/>
              </a:rPr>
              <a:t>ROS</a:t>
            </a:r>
            <a:r>
              <a:rPr sz="1300" b="1" spc="-25" dirty="0" smtClean="0">
                <a:latin typeface="Arial"/>
                <a:cs typeface="Arial"/>
              </a:rPr>
              <a:t>Z</a:t>
            </a:r>
            <a:r>
              <a:rPr sz="1300" b="1" spc="-50" dirty="0" smtClean="0">
                <a:latin typeface="Arial"/>
                <a:cs typeface="Arial"/>
              </a:rPr>
              <a:t>A</a:t>
            </a:r>
            <a:r>
              <a:rPr sz="1300" b="1" spc="-25" dirty="0" smtClean="0">
                <a:latin typeface="Arial"/>
                <a:cs typeface="Arial"/>
              </a:rPr>
              <a:t>K</a:t>
            </a:r>
            <a:r>
              <a:rPr sz="1300" b="1" spc="-35" dirty="0" smtClean="0">
                <a:latin typeface="Arial"/>
                <a:cs typeface="Arial"/>
              </a:rPr>
              <a:t>UP</a:t>
            </a:r>
            <a:r>
              <a:rPr sz="1300" b="1" spc="-25" dirty="0" smtClean="0">
                <a:latin typeface="Arial"/>
                <a:cs typeface="Arial"/>
              </a:rPr>
              <a:t>K</a:t>
            </a:r>
            <a:r>
              <a:rPr sz="1300" b="1" spc="-30" dirty="0" smtClean="0">
                <a:latin typeface="Arial"/>
                <a:cs typeface="Arial"/>
              </a:rPr>
              <a:t>I</a:t>
            </a:r>
            <a:r>
              <a:rPr sz="1300" b="1" spc="-20" dirty="0" smtClean="0">
                <a:latin typeface="Arial"/>
                <a:cs typeface="Arial"/>
              </a:rPr>
              <a:t>.</a:t>
            </a:r>
            <a:r>
              <a:rPr sz="1300" b="1" spc="-35" dirty="0" smtClean="0">
                <a:latin typeface="Arial"/>
                <a:cs typeface="Arial"/>
              </a:rPr>
              <a:t>R</a:t>
            </a:r>
            <a:r>
              <a:rPr sz="1300" b="1" spc="-10" dirty="0" smtClean="0">
                <a:latin typeface="Arial"/>
                <a:cs typeface="Arial"/>
              </a:rPr>
              <a:t>U</a:t>
            </a:r>
            <a:endParaRPr sz="1300">
              <a:latin typeface="Arial"/>
              <a:cs typeface="Arial"/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sz="1950" spc="-15" baseline="4273" dirty="0" smtClean="0">
                <a:latin typeface="Arial"/>
                <a:cs typeface="Arial"/>
              </a:rPr>
              <a:t>© </a:t>
            </a:r>
            <a:r>
              <a:rPr sz="1300" spc="-30" dirty="0" smtClean="0">
                <a:latin typeface="Arial"/>
                <a:cs typeface="Arial"/>
              </a:rPr>
              <a:t>И</a:t>
            </a:r>
            <a:r>
              <a:rPr sz="1300" spc="-35" dirty="0" smtClean="0">
                <a:latin typeface="Arial"/>
                <a:cs typeface="Arial"/>
              </a:rPr>
              <a:t>Н</a:t>
            </a:r>
            <a:r>
              <a:rPr sz="1300" spc="-85" dirty="0" smtClean="0">
                <a:latin typeface="Arial"/>
                <a:cs typeface="Arial"/>
              </a:rPr>
              <a:t>С</a:t>
            </a:r>
            <a:r>
              <a:rPr sz="1300" spc="-25" dirty="0" smtClean="0">
                <a:latin typeface="Arial"/>
                <a:cs typeface="Arial"/>
              </a:rPr>
              <a:t>Т</a:t>
            </a:r>
            <a:r>
              <a:rPr sz="1300" spc="-30" dirty="0" smtClean="0">
                <a:latin typeface="Arial"/>
                <a:cs typeface="Arial"/>
              </a:rPr>
              <a:t>И</a:t>
            </a:r>
            <a:r>
              <a:rPr sz="1300" spc="-25" dirty="0" smtClean="0">
                <a:latin typeface="Arial"/>
                <a:cs typeface="Arial"/>
              </a:rPr>
              <a:t>Т</a:t>
            </a:r>
            <a:r>
              <a:rPr sz="1300" spc="-30" dirty="0" smtClean="0">
                <a:latin typeface="Arial"/>
                <a:cs typeface="Arial"/>
              </a:rPr>
              <a:t>У</a:t>
            </a:r>
            <a:r>
              <a:rPr sz="1300" spc="-10" dirty="0" smtClean="0">
                <a:latin typeface="Arial"/>
                <a:cs typeface="Arial"/>
              </a:rPr>
              <a:t>Т</a:t>
            </a:r>
            <a:r>
              <a:rPr sz="1300" spc="-85" dirty="0" smtClean="0">
                <a:latin typeface="Arial"/>
                <a:cs typeface="Arial"/>
              </a:rPr>
              <a:t> </a:t>
            </a:r>
            <a:r>
              <a:rPr sz="1300" spc="-105" dirty="0" smtClean="0">
                <a:latin typeface="Arial"/>
                <a:cs typeface="Arial"/>
              </a:rPr>
              <a:t>Г</a:t>
            </a:r>
            <a:r>
              <a:rPr sz="1300" spc="-25" dirty="0" smtClean="0">
                <a:latin typeface="Arial"/>
                <a:cs typeface="Arial"/>
              </a:rPr>
              <a:t>О</a:t>
            </a:r>
            <a:r>
              <a:rPr sz="1300" spc="-35" dirty="0" smtClean="0">
                <a:latin typeface="Arial"/>
                <a:cs typeface="Arial"/>
              </a:rPr>
              <a:t>С</a:t>
            </a:r>
            <a:r>
              <a:rPr sz="1300" spc="-25" dirty="0" smtClean="0">
                <a:latin typeface="Arial"/>
                <a:cs typeface="Arial"/>
              </a:rPr>
              <a:t>ЗА</a:t>
            </a:r>
            <a:r>
              <a:rPr sz="1300" spc="-10" dirty="0" smtClean="0">
                <a:latin typeface="Arial"/>
                <a:cs typeface="Arial"/>
              </a:rPr>
              <a:t>К</a:t>
            </a:r>
            <a:r>
              <a:rPr sz="1300" spc="-20" dirty="0" smtClean="0">
                <a:latin typeface="Arial"/>
                <a:cs typeface="Arial"/>
              </a:rPr>
              <a:t>УП</a:t>
            </a:r>
            <a:r>
              <a:rPr sz="1300" spc="-25" dirty="0" smtClean="0">
                <a:latin typeface="Arial"/>
                <a:cs typeface="Arial"/>
              </a:rPr>
              <a:t>ОК</a:t>
            </a:r>
            <a:r>
              <a:rPr sz="1300" spc="-5" dirty="0" smtClean="0">
                <a:latin typeface="Arial"/>
                <a:cs typeface="Arial"/>
              </a:rPr>
              <a:t>,</a:t>
            </a:r>
            <a:r>
              <a:rPr sz="1300" spc="-15" dirty="0" smtClean="0">
                <a:latin typeface="Arial"/>
                <a:cs typeface="Arial"/>
              </a:rPr>
              <a:t> </a:t>
            </a:r>
            <a:r>
              <a:rPr sz="1300" spc="-10" dirty="0" smtClean="0">
                <a:latin typeface="Arial"/>
                <a:cs typeface="Arial"/>
              </a:rPr>
              <a:t>ФЕДО</a:t>
            </a:r>
            <a:r>
              <a:rPr sz="1300" spc="-40" dirty="0" smtClean="0">
                <a:latin typeface="Arial"/>
                <a:cs typeface="Arial"/>
              </a:rPr>
              <a:t>Р</a:t>
            </a:r>
            <a:r>
              <a:rPr sz="1300" spc="-10" dirty="0" smtClean="0">
                <a:latin typeface="Arial"/>
                <a:cs typeface="Arial"/>
              </a:rPr>
              <a:t>ОВ</a:t>
            </a:r>
            <a:r>
              <a:rPr sz="1300" spc="-40" dirty="0" smtClean="0">
                <a:latin typeface="Arial"/>
                <a:cs typeface="Arial"/>
              </a:rPr>
              <a:t> </a:t>
            </a:r>
            <a:r>
              <a:rPr sz="1300" spc="10" dirty="0" smtClean="0">
                <a:latin typeface="Arial"/>
                <a:cs typeface="Arial"/>
              </a:rPr>
              <a:t>А</a:t>
            </a:r>
            <a:r>
              <a:rPr sz="1300" spc="-10" dirty="0" smtClean="0">
                <a:latin typeface="Arial"/>
                <a:cs typeface="Arial"/>
              </a:rPr>
              <a:t>ЛЕ</a:t>
            </a:r>
            <a:r>
              <a:rPr sz="1300" spc="-25" dirty="0" smtClean="0">
                <a:latin typeface="Arial"/>
                <a:cs typeface="Arial"/>
              </a:rPr>
              <a:t>К</a:t>
            </a:r>
            <a:r>
              <a:rPr sz="1300" spc="-10" dirty="0" smtClean="0">
                <a:latin typeface="Arial"/>
                <a:cs typeface="Arial"/>
              </a:rPr>
              <a:t>СЕЙ</a:t>
            </a:r>
            <a:r>
              <a:rPr sz="1300" spc="-35" dirty="0" smtClean="0">
                <a:latin typeface="Arial"/>
                <a:cs typeface="Arial"/>
              </a:rPr>
              <a:t> </a:t>
            </a:r>
            <a:r>
              <a:rPr sz="1300" spc="10" dirty="0" smtClean="0">
                <a:latin typeface="Arial"/>
                <a:cs typeface="Arial"/>
              </a:rPr>
              <a:t>А</a:t>
            </a:r>
            <a:r>
              <a:rPr sz="1300" spc="-10" dirty="0" smtClean="0">
                <a:latin typeface="Arial"/>
                <a:cs typeface="Arial"/>
              </a:rPr>
              <a:t>ЛЕ</a:t>
            </a:r>
            <a:r>
              <a:rPr sz="1300" spc="-25" dirty="0" smtClean="0">
                <a:latin typeface="Arial"/>
                <a:cs typeface="Arial"/>
              </a:rPr>
              <a:t>К</a:t>
            </a:r>
            <a:r>
              <a:rPr sz="1300" spc="-35" dirty="0" smtClean="0">
                <a:latin typeface="Arial"/>
                <a:cs typeface="Arial"/>
              </a:rPr>
              <a:t>С</a:t>
            </a:r>
            <a:r>
              <a:rPr sz="1300" spc="-10" dirty="0" smtClean="0">
                <a:latin typeface="Arial"/>
                <a:cs typeface="Arial"/>
              </a:rPr>
              <a:t>АНД</a:t>
            </a:r>
            <a:r>
              <a:rPr sz="1300" spc="-50" dirty="0" smtClean="0">
                <a:latin typeface="Arial"/>
                <a:cs typeface="Arial"/>
              </a:rPr>
              <a:t>Р</a:t>
            </a:r>
            <a:r>
              <a:rPr sz="1300" spc="-10" dirty="0" smtClean="0">
                <a:latin typeface="Arial"/>
                <a:cs typeface="Arial"/>
              </a:rPr>
              <a:t>О</a:t>
            </a:r>
            <a:r>
              <a:rPr sz="1300" spc="-25" dirty="0" smtClean="0">
                <a:latin typeface="Arial"/>
                <a:cs typeface="Arial"/>
              </a:rPr>
              <a:t>В</a:t>
            </a:r>
            <a:r>
              <a:rPr sz="1300" spc="-10" dirty="0" smtClean="0">
                <a:latin typeface="Arial"/>
                <a:cs typeface="Arial"/>
              </a:rPr>
              <a:t>И</a:t>
            </a:r>
            <a:r>
              <a:rPr sz="1300" spc="-25" dirty="0" smtClean="0">
                <a:latin typeface="Arial"/>
                <a:cs typeface="Arial"/>
              </a:rPr>
              <a:t>Ч</a:t>
            </a:r>
            <a:r>
              <a:rPr sz="1300" spc="-5" dirty="0" smtClean="0">
                <a:latin typeface="Arial"/>
                <a:cs typeface="Arial"/>
              </a:rPr>
              <a:t>,</a:t>
            </a:r>
            <a:r>
              <a:rPr sz="1300" spc="-90" dirty="0" smtClean="0">
                <a:latin typeface="Arial"/>
                <a:cs typeface="Arial"/>
              </a:rPr>
              <a:t> </a:t>
            </a:r>
            <a:r>
              <a:rPr sz="1300" spc="-15" dirty="0" smtClean="0">
                <a:latin typeface="Arial"/>
                <a:cs typeface="Arial"/>
              </a:rPr>
              <a:t>2018</a:t>
            </a:r>
            <a:endParaRPr sz="1300">
              <a:latin typeface="Arial"/>
              <a:cs typeface="Arial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b="1" dirty="0" smtClean="0">
                <a:solidFill>
                  <a:srgbClr val="FFFFFF"/>
                </a:solidFill>
                <a:latin typeface="Arial"/>
                <a:cs typeface="Arial"/>
              </a:rPr>
              <a:pPr marL="25400">
                <a:lnSpc>
                  <a:spcPct val="100000"/>
                </a:lnSpc>
              </a:pPr>
              <a:t>‹#›</a:t>
            </a:fld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505700" y="7129271"/>
            <a:ext cx="2070988" cy="252895"/>
          </a:xfrm>
          <a:custGeom>
            <a:avLst/>
            <a:gdLst/>
            <a:ahLst/>
            <a:cxnLst/>
            <a:rect l="l" t="t" r="r" b="b"/>
            <a:pathLst>
              <a:path w="2070988" h="252895">
                <a:moveTo>
                  <a:pt x="0" y="252895"/>
                </a:moveTo>
                <a:lnTo>
                  <a:pt x="2070988" y="252895"/>
                </a:lnTo>
                <a:lnTo>
                  <a:pt x="2070988" y="0"/>
                </a:lnTo>
                <a:lnTo>
                  <a:pt x="0" y="0"/>
                </a:lnTo>
                <a:lnTo>
                  <a:pt x="0" y="252895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9828276" y="7129271"/>
            <a:ext cx="421703" cy="252895"/>
          </a:xfrm>
          <a:custGeom>
            <a:avLst/>
            <a:gdLst/>
            <a:ahLst/>
            <a:cxnLst/>
            <a:rect l="l" t="t" r="r" b="b"/>
            <a:pathLst>
              <a:path w="421703" h="252895">
                <a:moveTo>
                  <a:pt x="0" y="252895"/>
                </a:moveTo>
                <a:lnTo>
                  <a:pt x="421703" y="252895"/>
                </a:lnTo>
                <a:lnTo>
                  <a:pt x="421703" y="0"/>
                </a:lnTo>
                <a:lnTo>
                  <a:pt x="0" y="0"/>
                </a:lnTo>
                <a:lnTo>
                  <a:pt x="0" y="252895"/>
                </a:lnTo>
                <a:close/>
              </a:path>
            </a:pathLst>
          </a:custGeom>
          <a:solidFill>
            <a:srgbClr val="7B9CB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479298" y="6994397"/>
            <a:ext cx="9756521" cy="0"/>
          </a:xfrm>
          <a:custGeom>
            <a:avLst/>
            <a:gdLst/>
            <a:ahLst/>
            <a:cxnLst/>
            <a:rect l="l" t="t" r="r" b="b"/>
            <a:pathLst>
              <a:path w="9756521">
                <a:moveTo>
                  <a:pt x="0" y="0"/>
                </a:moveTo>
                <a:lnTo>
                  <a:pt x="9756521" y="0"/>
                </a:lnTo>
              </a:path>
            </a:pathLst>
          </a:custGeom>
          <a:ln w="10668">
            <a:solidFill>
              <a:srgbClr val="E6E7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478536" y="1495044"/>
            <a:ext cx="9756521" cy="0"/>
          </a:xfrm>
          <a:custGeom>
            <a:avLst/>
            <a:gdLst/>
            <a:ahLst/>
            <a:cxnLst/>
            <a:rect l="l" t="t" r="r" b="b"/>
            <a:pathLst>
              <a:path w="9756521">
                <a:moveTo>
                  <a:pt x="0" y="0"/>
                </a:moveTo>
                <a:lnTo>
                  <a:pt x="9756521" y="0"/>
                </a:lnTo>
              </a:path>
            </a:pathLst>
          </a:custGeom>
          <a:ln w="18288">
            <a:solidFill>
              <a:srgbClr val="00628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sz="1300" b="1" spc="-40" dirty="0" smtClean="0">
                <a:latin typeface="Arial"/>
                <a:cs typeface="Arial"/>
              </a:rPr>
              <a:t>WW</a:t>
            </a:r>
            <a:r>
              <a:rPr sz="1300" b="1" spc="-114" dirty="0" smtClean="0">
                <a:latin typeface="Arial"/>
                <a:cs typeface="Arial"/>
              </a:rPr>
              <a:t>W</a:t>
            </a:r>
            <a:r>
              <a:rPr sz="1300" b="1" spc="-30" dirty="0" smtClean="0">
                <a:latin typeface="Arial"/>
                <a:cs typeface="Arial"/>
              </a:rPr>
              <a:t>.</a:t>
            </a:r>
            <a:r>
              <a:rPr sz="1300" b="1" spc="-35" dirty="0" smtClean="0">
                <a:latin typeface="Arial"/>
                <a:cs typeface="Arial"/>
              </a:rPr>
              <a:t>ROS</a:t>
            </a:r>
            <a:r>
              <a:rPr sz="1300" b="1" spc="-25" dirty="0" smtClean="0">
                <a:latin typeface="Arial"/>
                <a:cs typeface="Arial"/>
              </a:rPr>
              <a:t>Z</a:t>
            </a:r>
            <a:r>
              <a:rPr sz="1300" b="1" spc="-50" dirty="0" smtClean="0">
                <a:latin typeface="Arial"/>
                <a:cs typeface="Arial"/>
              </a:rPr>
              <a:t>A</a:t>
            </a:r>
            <a:r>
              <a:rPr sz="1300" b="1" spc="-25" dirty="0" smtClean="0">
                <a:latin typeface="Arial"/>
                <a:cs typeface="Arial"/>
              </a:rPr>
              <a:t>K</a:t>
            </a:r>
            <a:r>
              <a:rPr sz="1300" b="1" spc="-35" dirty="0" smtClean="0">
                <a:latin typeface="Arial"/>
                <a:cs typeface="Arial"/>
              </a:rPr>
              <a:t>UP</a:t>
            </a:r>
            <a:r>
              <a:rPr sz="1300" b="1" spc="-25" dirty="0" smtClean="0">
                <a:latin typeface="Arial"/>
                <a:cs typeface="Arial"/>
              </a:rPr>
              <a:t>K</a:t>
            </a:r>
            <a:r>
              <a:rPr sz="1300" b="1" spc="-30" dirty="0" smtClean="0">
                <a:latin typeface="Arial"/>
                <a:cs typeface="Arial"/>
              </a:rPr>
              <a:t>I</a:t>
            </a:r>
            <a:r>
              <a:rPr sz="1300" b="1" spc="-20" dirty="0" smtClean="0">
                <a:latin typeface="Arial"/>
                <a:cs typeface="Arial"/>
              </a:rPr>
              <a:t>.</a:t>
            </a:r>
            <a:r>
              <a:rPr sz="1300" b="1" spc="-35" dirty="0" smtClean="0">
                <a:latin typeface="Arial"/>
                <a:cs typeface="Arial"/>
              </a:rPr>
              <a:t>R</a:t>
            </a:r>
            <a:r>
              <a:rPr sz="1300" b="1" spc="-10" dirty="0" smtClean="0">
                <a:latin typeface="Arial"/>
                <a:cs typeface="Arial"/>
              </a:rPr>
              <a:t>U</a:t>
            </a:r>
            <a:endParaRPr sz="1300">
              <a:latin typeface="Arial"/>
              <a:cs typeface="Arial"/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/>
          <a:p>
            <a:pPr marL="12700">
              <a:lnSpc>
                <a:spcPct val="100000"/>
              </a:lnSpc>
            </a:pPr>
            <a:r>
              <a:rPr sz="1950" spc="-15" baseline="4273" dirty="0" smtClean="0">
                <a:latin typeface="Arial"/>
                <a:cs typeface="Arial"/>
              </a:rPr>
              <a:t>© </a:t>
            </a:r>
            <a:r>
              <a:rPr sz="1300" spc="-30" dirty="0" smtClean="0">
                <a:latin typeface="Arial"/>
                <a:cs typeface="Arial"/>
              </a:rPr>
              <a:t>И</a:t>
            </a:r>
            <a:r>
              <a:rPr sz="1300" spc="-35" dirty="0" smtClean="0">
                <a:latin typeface="Arial"/>
                <a:cs typeface="Arial"/>
              </a:rPr>
              <a:t>Н</a:t>
            </a:r>
            <a:r>
              <a:rPr sz="1300" spc="-85" dirty="0" smtClean="0">
                <a:latin typeface="Arial"/>
                <a:cs typeface="Arial"/>
              </a:rPr>
              <a:t>С</a:t>
            </a:r>
            <a:r>
              <a:rPr sz="1300" spc="-25" dirty="0" smtClean="0">
                <a:latin typeface="Arial"/>
                <a:cs typeface="Arial"/>
              </a:rPr>
              <a:t>Т</a:t>
            </a:r>
            <a:r>
              <a:rPr sz="1300" spc="-30" dirty="0" smtClean="0">
                <a:latin typeface="Arial"/>
                <a:cs typeface="Arial"/>
              </a:rPr>
              <a:t>И</a:t>
            </a:r>
            <a:r>
              <a:rPr sz="1300" spc="-25" dirty="0" smtClean="0">
                <a:latin typeface="Arial"/>
                <a:cs typeface="Arial"/>
              </a:rPr>
              <a:t>Т</a:t>
            </a:r>
            <a:r>
              <a:rPr sz="1300" spc="-30" dirty="0" smtClean="0">
                <a:latin typeface="Arial"/>
                <a:cs typeface="Arial"/>
              </a:rPr>
              <a:t>У</a:t>
            </a:r>
            <a:r>
              <a:rPr sz="1300" spc="-10" dirty="0" smtClean="0">
                <a:latin typeface="Arial"/>
                <a:cs typeface="Arial"/>
              </a:rPr>
              <a:t>Т</a:t>
            </a:r>
            <a:r>
              <a:rPr sz="1300" spc="-85" dirty="0" smtClean="0">
                <a:latin typeface="Arial"/>
                <a:cs typeface="Arial"/>
              </a:rPr>
              <a:t> </a:t>
            </a:r>
            <a:r>
              <a:rPr sz="1300" spc="-105" dirty="0" smtClean="0">
                <a:latin typeface="Arial"/>
                <a:cs typeface="Arial"/>
              </a:rPr>
              <a:t>Г</a:t>
            </a:r>
            <a:r>
              <a:rPr sz="1300" spc="-25" dirty="0" smtClean="0">
                <a:latin typeface="Arial"/>
                <a:cs typeface="Arial"/>
              </a:rPr>
              <a:t>О</a:t>
            </a:r>
            <a:r>
              <a:rPr sz="1300" spc="-35" dirty="0" smtClean="0">
                <a:latin typeface="Arial"/>
                <a:cs typeface="Arial"/>
              </a:rPr>
              <a:t>С</a:t>
            </a:r>
            <a:r>
              <a:rPr sz="1300" spc="-25" dirty="0" smtClean="0">
                <a:latin typeface="Arial"/>
                <a:cs typeface="Arial"/>
              </a:rPr>
              <a:t>ЗА</a:t>
            </a:r>
            <a:r>
              <a:rPr sz="1300" spc="-10" dirty="0" smtClean="0">
                <a:latin typeface="Arial"/>
                <a:cs typeface="Arial"/>
              </a:rPr>
              <a:t>К</a:t>
            </a:r>
            <a:r>
              <a:rPr sz="1300" spc="-20" dirty="0" smtClean="0">
                <a:latin typeface="Arial"/>
                <a:cs typeface="Arial"/>
              </a:rPr>
              <a:t>УП</a:t>
            </a:r>
            <a:r>
              <a:rPr sz="1300" spc="-25" dirty="0" smtClean="0">
                <a:latin typeface="Arial"/>
                <a:cs typeface="Arial"/>
              </a:rPr>
              <a:t>ОК</a:t>
            </a:r>
            <a:r>
              <a:rPr sz="1300" spc="-5" dirty="0" smtClean="0">
                <a:latin typeface="Arial"/>
                <a:cs typeface="Arial"/>
              </a:rPr>
              <a:t>,</a:t>
            </a:r>
            <a:r>
              <a:rPr sz="1300" spc="-15" dirty="0" smtClean="0">
                <a:latin typeface="Arial"/>
                <a:cs typeface="Arial"/>
              </a:rPr>
              <a:t> </a:t>
            </a:r>
            <a:r>
              <a:rPr sz="1300" spc="-10" dirty="0" smtClean="0">
                <a:latin typeface="Arial"/>
                <a:cs typeface="Arial"/>
              </a:rPr>
              <a:t>ФЕДО</a:t>
            </a:r>
            <a:r>
              <a:rPr sz="1300" spc="-40" dirty="0" smtClean="0">
                <a:latin typeface="Arial"/>
                <a:cs typeface="Arial"/>
              </a:rPr>
              <a:t>Р</a:t>
            </a:r>
            <a:r>
              <a:rPr sz="1300" spc="-10" dirty="0" smtClean="0">
                <a:latin typeface="Arial"/>
                <a:cs typeface="Arial"/>
              </a:rPr>
              <a:t>ОВ</a:t>
            </a:r>
            <a:r>
              <a:rPr sz="1300" spc="-40" dirty="0" smtClean="0">
                <a:latin typeface="Arial"/>
                <a:cs typeface="Arial"/>
              </a:rPr>
              <a:t> </a:t>
            </a:r>
            <a:r>
              <a:rPr sz="1300" spc="10" dirty="0" smtClean="0">
                <a:latin typeface="Arial"/>
                <a:cs typeface="Arial"/>
              </a:rPr>
              <a:t>А</a:t>
            </a:r>
            <a:r>
              <a:rPr sz="1300" spc="-10" dirty="0" smtClean="0">
                <a:latin typeface="Arial"/>
                <a:cs typeface="Arial"/>
              </a:rPr>
              <a:t>ЛЕ</a:t>
            </a:r>
            <a:r>
              <a:rPr sz="1300" spc="-25" dirty="0" smtClean="0">
                <a:latin typeface="Arial"/>
                <a:cs typeface="Arial"/>
              </a:rPr>
              <a:t>К</a:t>
            </a:r>
            <a:r>
              <a:rPr sz="1300" spc="-10" dirty="0" smtClean="0">
                <a:latin typeface="Arial"/>
                <a:cs typeface="Arial"/>
              </a:rPr>
              <a:t>СЕЙ</a:t>
            </a:r>
            <a:r>
              <a:rPr sz="1300" spc="-35" dirty="0" smtClean="0">
                <a:latin typeface="Arial"/>
                <a:cs typeface="Arial"/>
              </a:rPr>
              <a:t> </a:t>
            </a:r>
            <a:r>
              <a:rPr sz="1300" spc="10" dirty="0" smtClean="0">
                <a:latin typeface="Arial"/>
                <a:cs typeface="Arial"/>
              </a:rPr>
              <a:t>А</a:t>
            </a:r>
            <a:r>
              <a:rPr sz="1300" spc="-10" dirty="0" smtClean="0">
                <a:latin typeface="Arial"/>
                <a:cs typeface="Arial"/>
              </a:rPr>
              <a:t>ЛЕ</a:t>
            </a:r>
            <a:r>
              <a:rPr sz="1300" spc="-25" dirty="0" smtClean="0">
                <a:latin typeface="Arial"/>
                <a:cs typeface="Arial"/>
              </a:rPr>
              <a:t>К</a:t>
            </a:r>
            <a:r>
              <a:rPr sz="1300" spc="-35" dirty="0" smtClean="0">
                <a:latin typeface="Arial"/>
                <a:cs typeface="Arial"/>
              </a:rPr>
              <a:t>С</a:t>
            </a:r>
            <a:r>
              <a:rPr sz="1300" spc="-10" dirty="0" smtClean="0">
                <a:latin typeface="Arial"/>
                <a:cs typeface="Arial"/>
              </a:rPr>
              <a:t>АНД</a:t>
            </a:r>
            <a:r>
              <a:rPr sz="1300" spc="-50" dirty="0" smtClean="0">
                <a:latin typeface="Arial"/>
                <a:cs typeface="Arial"/>
              </a:rPr>
              <a:t>Р</a:t>
            </a:r>
            <a:r>
              <a:rPr sz="1300" spc="-10" dirty="0" smtClean="0">
                <a:latin typeface="Arial"/>
                <a:cs typeface="Arial"/>
              </a:rPr>
              <a:t>О</a:t>
            </a:r>
            <a:r>
              <a:rPr sz="1300" spc="-25" dirty="0" smtClean="0">
                <a:latin typeface="Arial"/>
                <a:cs typeface="Arial"/>
              </a:rPr>
              <a:t>В</a:t>
            </a:r>
            <a:r>
              <a:rPr sz="1300" spc="-10" dirty="0" smtClean="0">
                <a:latin typeface="Arial"/>
                <a:cs typeface="Arial"/>
              </a:rPr>
              <a:t>И</a:t>
            </a:r>
            <a:r>
              <a:rPr sz="1300" spc="-25" dirty="0" smtClean="0">
                <a:latin typeface="Arial"/>
                <a:cs typeface="Arial"/>
              </a:rPr>
              <a:t>Ч</a:t>
            </a:r>
            <a:r>
              <a:rPr sz="1300" spc="-5" dirty="0" smtClean="0">
                <a:latin typeface="Arial"/>
                <a:cs typeface="Arial"/>
              </a:rPr>
              <a:t>,</a:t>
            </a:r>
            <a:r>
              <a:rPr sz="1300" spc="-90" dirty="0" smtClean="0">
                <a:latin typeface="Arial"/>
                <a:cs typeface="Arial"/>
              </a:rPr>
              <a:t> </a:t>
            </a:r>
            <a:r>
              <a:rPr sz="1300" spc="-15" dirty="0" smtClean="0">
                <a:latin typeface="Arial"/>
                <a:cs typeface="Arial"/>
              </a:rPr>
              <a:t>2018</a:t>
            </a:r>
            <a:endParaRPr sz="1300">
              <a:latin typeface="Arial"/>
              <a:cs typeface="Arial"/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b="1" dirty="0" smtClean="0">
                <a:solidFill>
                  <a:srgbClr val="FFFFFF"/>
                </a:solidFill>
                <a:latin typeface="Arial"/>
                <a:cs typeface="Arial"/>
              </a:rPr>
              <a:pPr marL="25400">
                <a:lnSpc>
                  <a:spcPct val="100000"/>
                </a:lnSpc>
              </a:pPr>
              <a:t>‹#›</a:t>
            </a:fld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505700" y="7129271"/>
            <a:ext cx="2070988" cy="252895"/>
          </a:xfrm>
          <a:custGeom>
            <a:avLst/>
            <a:gdLst/>
            <a:ahLst/>
            <a:cxnLst/>
            <a:rect l="l" t="t" r="r" b="b"/>
            <a:pathLst>
              <a:path w="2070988" h="252895">
                <a:moveTo>
                  <a:pt x="0" y="252895"/>
                </a:moveTo>
                <a:lnTo>
                  <a:pt x="2070988" y="252895"/>
                </a:lnTo>
                <a:lnTo>
                  <a:pt x="2070988" y="0"/>
                </a:lnTo>
                <a:lnTo>
                  <a:pt x="0" y="0"/>
                </a:lnTo>
                <a:lnTo>
                  <a:pt x="0" y="252895"/>
                </a:lnTo>
                <a:close/>
              </a:path>
            </a:pathLst>
          </a:custGeom>
          <a:solidFill>
            <a:srgbClr val="E6E7E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9828276" y="7129271"/>
            <a:ext cx="421703" cy="252895"/>
          </a:xfrm>
          <a:custGeom>
            <a:avLst/>
            <a:gdLst/>
            <a:ahLst/>
            <a:cxnLst/>
            <a:rect l="l" t="t" r="r" b="b"/>
            <a:pathLst>
              <a:path w="421703" h="252895">
                <a:moveTo>
                  <a:pt x="0" y="252895"/>
                </a:moveTo>
                <a:lnTo>
                  <a:pt x="421703" y="252895"/>
                </a:lnTo>
                <a:lnTo>
                  <a:pt x="421703" y="0"/>
                </a:lnTo>
                <a:lnTo>
                  <a:pt x="0" y="0"/>
                </a:lnTo>
                <a:lnTo>
                  <a:pt x="0" y="252895"/>
                </a:lnTo>
                <a:close/>
              </a:path>
            </a:pathLst>
          </a:custGeom>
          <a:solidFill>
            <a:srgbClr val="7B9CB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453027" y="464566"/>
            <a:ext cx="7787979" cy="77132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9647" y="1831213"/>
            <a:ext cx="9614739" cy="359092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7664577" y="7162292"/>
            <a:ext cx="1855663" cy="2090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300" b="1" spc="-40" dirty="0" smtClean="0">
                <a:latin typeface="Arial"/>
                <a:cs typeface="Arial"/>
              </a:rPr>
              <a:t>WW</a:t>
            </a:r>
            <a:r>
              <a:rPr sz="1300" b="1" spc="-114" dirty="0" smtClean="0">
                <a:latin typeface="Arial"/>
                <a:cs typeface="Arial"/>
              </a:rPr>
              <a:t>W</a:t>
            </a:r>
            <a:r>
              <a:rPr sz="1300" b="1" spc="-30" dirty="0" smtClean="0">
                <a:latin typeface="Arial"/>
                <a:cs typeface="Arial"/>
              </a:rPr>
              <a:t>.</a:t>
            </a:r>
            <a:r>
              <a:rPr sz="1300" b="1" spc="-35" dirty="0" smtClean="0">
                <a:latin typeface="Arial"/>
                <a:cs typeface="Arial"/>
              </a:rPr>
              <a:t>ROS</a:t>
            </a:r>
            <a:r>
              <a:rPr sz="1300" b="1" spc="-25" dirty="0" smtClean="0">
                <a:latin typeface="Arial"/>
                <a:cs typeface="Arial"/>
              </a:rPr>
              <a:t>Z</a:t>
            </a:r>
            <a:r>
              <a:rPr sz="1300" b="1" spc="-50" dirty="0" smtClean="0">
                <a:latin typeface="Arial"/>
                <a:cs typeface="Arial"/>
              </a:rPr>
              <a:t>A</a:t>
            </a:r>
            <a:r>
              <a:rPr sz="1300" b="1" spc="-25" dirty="0" smtClean="0">
                <a:latin typeface="Arial"/>
                <a:cs typeface="Arial"/>
              </a:rPr>
              <a:t>K</a:t>
            </a:r>
            <a:r>
              <a:rPr sz="1300" b="1" spc="-35" dirty="0" smtClean="0">
                <a:latin typeface="Arial"/>
                <a:cs typeface="Arial"/>
              </a:rPr>
              <a:t>UP</a:t>
            </a:r>
            <a:r>
              <a:rPr sz="1300" b="1" spc="-25" dirty="0" smtClean="0">
                <a:latin typeface="Arial"/>
                <a:cs typeface="Arial"/>
              </a:rPr>
              <a:t>K</a:t>
            </a:r>
            <a:r>
              <a:rPr sz="1300" b="1" spc="-30" dirty="0" smtClean="0">
                <a:latin typeface="Arial"/>
                <a:cs typeface="Arial"/>
              </a:rPr>
              <a:t>I</a:t>
            </a:r>
            <a:r>
              <a:rPr sz="1300" b="1" spc="-20" dirty="0" smtClean="0">
                <a:latin typeface="Arial"/>
                <a:cs typeface="Arial"/>
              </a:rPr>
              <a:t>.</a:t>
            </a:r>
            <a:r>
              <a:rPr sz="1300" b="1" spc="-35" dirty="0" smtClean="0">
                <a:latin typeface="Arial"/>
                <a:cs typeface="Arial"/>
              </a:rPr>
              <a:t>R</a:t>
            </a:r>
            <a:r>
              <a:rPr sz="1300" b="1" spc="-10" dirty="0" smtClean="0">
                <a:latin typeface="Arial"/>
                <a:cs typeface="Arial"/>
              </a:rPr>
              <a:t>U</a:t>
            </a:r>
            <a:endParaRPr sz="1300">
              <a:latin typeface="Arial"/>
              <a:cs typeface="Arial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08838" y="7162292"/>
            <a:ext cx="5808319" cy="2090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950" spc="-15" baseline="4273" dirty="0" smtClean="0">
                <a:latin typeface="Arial"/>
                <a:cs typeface="Arial"/>
              </a:rPr>
              <a:t>© </a:t>
            </a:r>
            <a:r>
              <a:rPr sz="1300" spc="-30" dirty="0" smtClean="0">
                <a:latin typeface="Arial"/>
                <a:cs typeface="Arial"/>
              </a:rPr>
              <a:t>И</a:t>
            </a:r>
            <a:r>
              <a:rPr sz="1300" spc="-35" dirty="0" smtClean="0">
                <a:latin typeface="Arial"/>
                <a:cs typeface="Arial"/>
              </a:rPr>
              <a:t>Н</a:t>
            </a:r>
            <a:r>
              <a:rPr sz="1300" spc="-85" dirty="0" smtClean="0">
                <a:latin typeface="Arial"/>
                <a:cs typeface="Arial"/>
              </a:rPr>
              <a:t>С</a:t>
            </a:r>
            <a:r>
              <a:rPr sz="1300" spc="-25" dirty="0" smtClean="0">
                <a:latin typeface="Arial"/>
                <a:cs typeface="Arial"/>
              </a:rPr>
              <a:t>Т</a:t>
            </a:r>
            <a:r>
              <a:rPr sz="1300" spc="-30" dirty="0" smtClean="0">
                <a:latin typeface="Arial"/>
                <a:cs typeface="Arial"/>
              </a:rPr>
              <a:t>И</a:t>
            </a:r>
            <a:r>
              <a:rPr sz="1300" spc="-25" dirty="0" smtClean="0">
                <a:latin typeface="Arial"/>
                <a:cs typeface="Arial"/>
              </a:rPr>
              <a:t>Т</a:t>
            </a:r>
            <a:r>
              <a:rPr sz="1300" spc="-30" dirty="0" smtClean="0">
                <a:latin typeface="Arial"/>
                <a:cs typeface="Arial"/>
              </a:rPr>
              <a:t>У</a:t>
            </a:r>
            <a:r>
              <a:rPr sz="1300" spc="-10" dirty="0" smtClean="0">
                <a:latin typeface="Arial"/>
                <a:cs typeface="Arial"/>
              </a:rPr>
              <a:t>Т</a:t>
            </a:r>
            <a:r>
              <a:rPr sz="1300" spc="-85" dirty="0" smtClean="0">
                <a:latin typeface="Arial"/>
                <a:cs typeface="Arial"/>
              </a:rPr>
              <a:t> </a:t>
            </a:r>
            <a:r>
              <a:rPr sz="1300" spc="-105" dirty="0" smtClean="0">
                <a:latin typeface="Arial"/>
                <a:cs typeface="Arial"/>
              </a:rPr>
              <a:t>Г</a:t>
            </a:r>
            <a:r>
              <a:rPr sz="1300" spc="-25" dirty="0" smtClean="0">
                <a:latin typeface="Arial"/>
                <a:cs typeface="Arial"/>
              </a:rPr>
              <a:t>О</a:t>
            </a:r>
            <a:r>
              <a:rPr sz="1300" spc="-35" dirty="0" smtClean="0">
                <a:latin typeface="Arial"/>
                <a:cs typeface="Arial"/>
              </a:rPr>
              <a:t>С</a:t>
            </a:r>
            <a:r>
              <a:rPr sz="1300" spc="-25" dirty="0" smtClean="0">
                <a:latin typeface="Arial"/>
                <a:cs typeface="Arial"/>
              </a:rPr>
              <a:t>ЗА</a:t>
            </a:r>
            <a:r>
              <a:rPr sz="1300" spc="-10" dirty="0" smtClean="0">
                <a:latin typeface="Arial"/>
                <a:cs typeface="Arial"/>
              </a:rPr>
              <a:t>К</a:t>
            </a:r>
            <a:r>
              <a:rPr sz="1300" spc="-20" dirty="0" smtClean="0">
                <a:latin typeface="Arial"/>
                <a:cs typeface="Arial"/>
              </a:rPr>
              <a:t>УП</a:t>
            </a:r>
            <a:r>
              <a:rPr sz="1300" spc="-25" dirty="0" smtClean="0">
                <a:latin typeface="Arial"/>
                <a:cs typeface="Arial"/>
              </a:rPr>
              <a:t>ОК</a:t>
            </a:r>
            <a:r>
              <a:rPr sz="1300" spc="-5" dirty="0" smtClean="0">
                <a:latin typeface="Arial"/>
                <a:cs typeface="Arial"/>
              </a:rPr>
              <a:t>,</a:t>
            </a:r>
            <a:r>
              <a:rPr sz="1300" spc="-15" dirty="0" smtClean="0">
                <a:latin typeface="Arial"/>
                <a:cs typeface="Arial"/>
              </a:rPr>
              <a:t> </a:t>
            </a:r>
            <a:r>
              <a:rPr sz="1300" spc="-10" dirty="0" smtClean="0">
                <a:latin typeface="Arial"/>
                <a:cs typeface="Arial"/>
              </a:rPr>
              <a:t>ФЕДО</a:t>
            </a:r>
            <a:r>
              <a:rPr sz="1300" spc="-40" dirty="0" smtClean="0">
                <a:latin typeface="Arial"/>
                <a:cs typeface="Arial"/>
              </a:rPr>
              <a:t>Р</a:t>
            </a:r>
            <a:r>
              <a:rPr sz="1300" spc="-10" dirty="0" smtClean="0">
                <a:latin typeface="Arial"/>
                <a:cs typeface="Arial"/>
              </a:rPr>
              <a:t>ОВ</a:t>
            </a:r>
            <a:r>
              <a:rPr sz="1300" spc="-40" dirty="0" smtClean="0">
                <a:latin typeface="Arial"/>
                <a:cs typeface="Arial"/>
              </a:rPr>
              <a:t> </a:t>
            </a:r>
            <a:r>
              <a:rPr sz="1300" spc="10" dirty="0" smtClean="0">
                <a:latin typeface="Arial"/>
                <a:cs typeface="Arial"/>
              </a:rPr>
              <a:t>А</a:t>
            </a:r>
            <a:r>
              <a:rPr sz="1300" spc="-10" dirty="0" smtClean="0">
                <a:latin typeface="Arial"/>
                <a:cs typeface="Arial"/>
              </a:rPr>
              <a:t>ЛЕ</a:t>
            </a:r>
            <a:r>
              <a:rPr sz="1300" spc="-25" dirty="0" smtClean="0">
                <a:latin typeface="Arial"/>
                <a:cs typeface="Arial"/>
              </a:rPr>
              <a:t>К</a:t>
            </a:r>
            <a:r>
              <a:rPr sz="1300" spc="-10" dirty="0" smtClean="0">
                <a:latin typeface="Arial"/>
                <a:cs typeface="Arial"/>
              </a:rPr>
              <a:t>СЕЙ</a:t>
            </a:r>
            <a:r>
              <a:rPr sz="1300" spc="-35" dirty="0" smtClean="0">
                <a:latin typeface="Arial"/>
                <a:cs typeface="Arial"/>
              </a:rPr>
              <a:t> </a:t>
            </a:r>
            <a:r>
              <a:rPr sz="1300" spc="10" dirty="0" smtClean="0">
                <a:latin typeface="Arial"/>
                <a:cs typeface="Arial"/>
              </a:rPr>
              <a:t>А</a:t>
            </a:r>
            <a:r>
              <a:rPr sz="1300" spc="-10" dirty="0" smtClean="0">
                <a:latin typeface="Arial"/>
                <a:cs typeface="Arial"/>
              </a:rPr>
              <a:t>ЛЕ</a:t>
            </a:r>
            <a:r>
              <a:rPr sz="1300" spc="-25" dirty="0" smtClean="0">
                <a:latin typeface="Arial"/>
                <a:cs typeface="Arial"/>
              </a:rPr>
              <a:t>К</a:t>
            </a:r>
            <a:r>
              <a:rPr sz="1300" spc="-35" dirty="0" smtClean="0">
                <a:latin typeface="Arial"/>
                <a:cs typeface="Arial"/>
              </a:rPr>
              <a:t>С</a:t>
            </a:r>
            <a:r>
              <a:rPr sz="1300" spc="-10" dirty="0" smtClean="0">
                <a:latin typeface="Arial"/>
                <a:cs typeface="Arial"/>
              </a:rPr>
              <a:t>АНД</a:t>
            </a:r>
            <a:r>
              <a:rPr sz="1300" spc="-50" dirty="0" smtClean="0">
                <a:latin typeface="Arial"/>
                <a:cs typeface="Arial"/>
              </a:rPr>
              <a:t>Р</a:t>
            </a:r>
            <a:r>
              <a:rPr sz="1300" spc="-10" dirty="0" smtClean="0">
                <a:latin typeface="Arial"/>
                <a:cs typeface="Arial"/>
              </a:rPr>
              <a:t>О</a:t>
            </a:r>
            <a:r>
              <a:rPr sz="1300" spc="-25" dirty="0" smtClean="0">
                <a:latin typeface="Arial"/>
                <a:cs typeface="Arial"/>
              </a:rPr>
              <a:t>В</a:t>
            </a:r>
            <a:r>
              <a:rPr sz="1300" spc="-10" dirty="0" smtClean="0">
                <a:latin typeface="Arial"/>
                <a:cs typeface="Arial"/>
              </a:rPr>
              <a:t>И</a:t>
            </a:r>
            <a:r>
              <a:rPr sz="1300" spc="-25" dirty="0" smtClean="0">
                <a:latin typeface="Arial"/>
                <a:cs typeface="Arial"/>
              </a:rPr>
              <a:t>Ч</a:t>
            </a:r>
            <a:r>
              <a:rPr sz="1300" spc="-5" dirty="0" smtClean="0">
                <a:latin typeface="Arial"/>
                <a:cs typeface="Arial"/>
              </a:rPr>
              <a:t>,</a:t>
            </a:r>
            <a:r>
              <a:rPr sz="1300" spc="-90" dirty="0" smtClean="0">
                <a:latin typeface="Arial"/>
                <a:cs typeface="Arial"/>
              </a:rPr>
              <a:t> </a:t>
            </a:r>
            <a:r>
              <a:rPr sz="1300" spc="-15" dirty="0" smtClean="0">
                <a:latin typeface="Arial"/>
                <a:cs typeface="Arial"/>
              </a:rPr>
              <a:t>2018</a:t>
            </a:r>
            <a:endParaRPr sz="1300">
              <a:latin typeface="Arial"/>
              <a:cs typeface="Arial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915397" y="7144410"/>
            <a:ext cx="242830" cy="22432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b="1" dirty="0" smtClean="0">
                <a:solidFill>
                  <a:srgbClr val="FFFFFF"/>
                </a:solidFill>
                <a:latin typeface="Arial"/>
                <a:cs typeface="Arial"/>
              </a:rPr>
              <a:pPr marL="25400">
                <a:lnSpc>
                  <a:spcPct val="100000"/>
                </a:lnSpc>
              </a:pPr>
              <a:t>‹#›</a:t>
            </a:fld>
            <a:endParaRPr sz="1400">
              <a:latin typeface="Arial"/>
              <a:cs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minzdravro2@yandex.ru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minzdravro2@yandex.ru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minzdravro2@yandex.ru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minzdravro2@yandex.ru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minzdravro2@yandex.ru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minzdravro2@yandex.ru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hyperlink" Target="mailto:minzdravro2@yandex.ru" TargetMode="Externa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minzdravro2@yandex.ru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SZAKUPKI.RU/" TargetMode="Externa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minzdravro2@yandex.r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ROSZAKUPKI/" TargetMode="Externa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mailto:minzdravro2@yandex.ru" TargetMode="Externa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mailto:minzdravro2@yandex.ru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mailto:minzdravro2@yandex.ru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mailto:minzdravro2@yandex.ru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mailto:minzdravro2@yandex.ru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mailto:minzdravro2@yandex.ru" TargetMode="Externa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mailto:minzdravro2@yandex.ru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mailto:minzdravro2@yandex.ru" TargetMode="Externa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minzdravro2@yandex.ru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zakupki.gov.ru/epz/ktru/extendedsearch/search.html?searchString=32.50.13.190-01024+:+%D0%A1%D1%82%D0%B5%D0%BD%D1%82+%D0%B4%D0%BB%D1%8F+%D0%BA%D0%BE%D1%80%D0%BE%D0%BD%D0%B0%D1%80%D0%BD%D1%8B%D1%85+%D0%B0%D1%80%D1%82%D0%B5%D1%80%D0%B8%D0%B9+%D1%80%D0%B0%D1%81%D1%81%D0%B0%D1%81%D1%8B%D0%B2%D0%B0%D1%8E%D1%89%D0%B8%D0%B9%D1%81%D1%8F,+%D0%B2%D1%8B%D0%B4%D0%B5%D0%BB%D1%8F%D1%8E%D1%89%D0%B8%D0%B9+%D0%BB%D0%B5%D0%BA%D0%B0%D1%80%D1%81%D1%82%D0%B2%D0%B5%D0%BD%D0%BD%D0%BE%D0%B5+%D1%81%D1%80%D0%B5%D0%B4%D1%81%D1%82%D0%B2%D0%BE&amp;ktruCharItemId=14367&amp;ktruCharselectedTemplateItem=1&amp;ktruCharItemTemplateId=14097&amp;ktru_positions=on" TargetMode="External"/><Relationship Id="rId5" Type="http://schemas.openxmlformats.org/officeDocument/2006/relationships/hyperlink" Target="mailto:minzdravro2@yandex.ru" TargetMode="Externa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4" Type="http://schemas.openxmlformats.org/officeDocument/2006/relationships/hyperlink" Target="mailto:minzdravro2@yandex.ru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4" Type="http://schemas.openxmlformats.org/officeDocument/2006/relationships/hyperlink" Target="mailto:minzdravro2@yandex.ru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minzdravro2@yandex.ru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minzdravro2@yandex.ru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minzdravro2@yandex.r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0" y="1298488"/>
            <a:ext cx="10692257" cy="91272"/>
          </a:xfrm>
          <a:custGeom>
            <a:avLst/>
            <a:gdLst/>
            <a:ahLst/>
            <a:cxnLst/>
            <a:rect l="l" t="t" r="r" b="b"/>
            <a:pathLst>
              <a:path w="10692257" h="91272">
                <a:moveTo>
                  <a:pt x="0" y="91272"/>
                </a:moveTo>
                <a:lnTo>
                  <a:pt x="10692257" y="91272"/>
                </a:lnTo>
                <a:lnTo>
                  <a:pt x="10692257" y="0"/>
                </a:lnTo>
                <a:lnTo>
                  <a:pt x="0" y="0"/>
                </a:lnTo>
                <a:lnTo>
                  <a:pt x="0" y="91272"/>
                </a:lnTo>
                <a:close/>
              </a:path>
            </a:pathLst>
          </a:custGeom>
          <a:solidFill>
            <a:srgbClr val="7B9CB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361694" y="3328161"/>
            <a:ext cx="7974330" cy="13811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0" algn="ctr">
              <a:lnSpc>
                <a:spcPct val="100000"/>
              </a:lnSpc>
            </a:pPr>
            <a:r>
              <a:rPr sz="3000" b="1" dirty="0" smtClean="0">
                <a:solidFill>
                  <a:srgbClr val="006284"/>
                </a:solidFill>
                <a:latin typeface="Arial"/>
                <a:cs typeface="Arial"/>
              </a:rPr>
              <a:t>З</a:t>
            </a:r>
            <a:r>
              <a:rPr sz="3000" b="1" spc="5" dirty="0" smtClean="0">
                <a:solidFill>
                  <a:srgbClr val="006284"/>
                </a:solidFill>
                <a:latin typeface="Arial"/>
                <a:cs typeface="Arial"/>
              </a:rPr>
              <a:t>А</a:t>
            </a:r>
            <a:r>
              <a:rPr sz="3000" b="1" spc="0" dirty="0" smtClean="0">
                <a:solidFill>
                  <a:srgbClr val="006284"/>
                </a:solidFill>
                <a:latin typeface="Arial"/>
                <a:cs typeface="Arial"/>
              </a:rPr>
              <a:t>К</a:t>
            </a:r>
            <a:r>
              <a:rPr sz="3000" b="1" spc="-15" dirty="0" smtClean="0">
                <a:solidFill>
                  <a:srgbClr val="006284"/>
                </a:solidFill>
                <a:latin typeface="Arial"/>
                <a:cs typeface="Arial"/>
              </a:rPr>
              <a:t>У</a:t>
            </a:r>
            <a:r>
              <a:rPr sz="3000" b="1" spc="0" dirty="0" smtClean="0">
                <a:solidFill>
                  <a:srgbClr val="006284"/>
                </a:solidFill>
                <a:latin typeface="Arial"/>
                <a:cs typeface="Arial"/>
              </a:rPr>
              <a:t>ПКИ</a:t>
            </a:r>
            <a:r>
              <a:rPr sz="3000" b="1" spc="-15" dirty="0" smtClean="0">
                <a:solidFill>
                  <a:srgbClr val="006284"/>
                </a:solidFill>
                <a:latin typeface="Arial"/>
                <a:cs typeface="Arial"/>
              </a:rPr>
              <a:t> </a:t>
            </a:r>
            <a:r>
              <a:rPr lang="ru-RU" sz="3000" b="1" spc="-15" dirty="0" smtClean="0">
                <a:solidFill>
                  <a:srgbClr val="006284"/>
                </a:solidFill>
                <a:latin typeface="Arial"/>
                <a:cs typeface="Arial"/>
              </a:rPr>
              <a:t> ЛЕКАРСТВЕННЫХ ПРЕПАРАТОВ</a:t>
            </a:r>
            <a:endParaRPr sz="30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256789" y="5156200"/>
            <a:ext cx="6186805" cy="16764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5715" algn="ctr">
              <a:lnSpc>
                <a:spcPct val="100000"/>
              </a:lnSpc>
            </a:pPr>
            <a:r>
              <a:rPr lang="ru-RU" sz="3200" b="1" spc="-15" dirty="0" smtClean="0">
                <a:solidFill>
                  <a:srgbClr val="221F1F"/>
                </a:solidFill>
                <a:latin typeface="Arial"/>
                <a:cs typeface="Arial"/>
              </a:rPr>
              <a:t>Козлова Елена Васильевна</a:t>
            </a:r>
          </a:p>
          <a:p>
            <a:pPr marL="5715" algn="ctr">
              <a:lnSpc>
                <a:spcPct val="100000"/>
              </a:lnSpc>
            </a:pPr>
            <a:endParaRPr sz="1800" dirty="0">
              <a:latin typeface="Arial"/>
              <a:cs typeface="Arial"/>
            </a:endParaRPr>
          </a:p>
          <a:p>
            <a:pPr marL="12700" marR="12700" indent="0" algn="ctr"/>
            <a:r>
              <a:rPr lang="ru-RU" spc="-200" dirty="0">
                <a:solidFill>
                  <a:srgbClr val="221F1F"/>
                </a:solidFill>
                <a:latin typeface="Calibri"/>
                <a:cs typeface="Calibri"/>
              </a:rPr>
              <a:t> </a:t>
            </a:r>
            <a:r>
              <a:rPr lang="ru-RU" sz="2400" b="1" spc="-200" dirty="0" smtClean="0">
                <a:solidFill>
                  <a:srgbClr val="221F1F"/>
                </a:solidFill>
                <a:latin typeface="Calibri"/>
                <a:cs typeface="Aharoni" pitchFamily="2" charset="-79"/>
              </a:rPr>
              <a:t>Начальник  отдела   централизованных  закупок  министерства здравоохранения области </a:t>
            </a:r>
          </a:p>
          <a:p>
            <a:pPr>
              <a:spcBef>
                <a:spcPts val="39"/>
              </a:spcBef>
            </a:pPr>
            <a:endParaRPr sz="3200" dirty="0"/>
          </a:p>
          <a:p>
            <a:pPr>
              <a:lnSpc>
                <a:spcPts val="1000"/>
              </a:lnSpc>
            </a:pPr>
            <a:endParaRPr sz="1000" dirty="0"/>
          </a:p>
          <a:p>
            <a:pPr>
              <a:lnSpc>
                <a:spcPts val="1000"/>
              </a:lnSpc>
            </a:pPr>
            <a:endParaRPr sz="1000" dirty="0"/>
          </a:p>
        </p:txBody>
      </p:sp>
      <p:sp>
        <p:nvSpPr>
          <p:cNvPr id="9" name="object 9"/>
          <p:cNvSpPr/>
          <p:nvPr/>
        </p:nvSpPr>
        <p:spPr>
          <a:xfrm>
            <a:off x="2232660" y="5129783"/>
            <a:ext cx="6226937" cy="0"/>
          </a:xfrm>
          <a:custGeom>
            <a:avLst/>
            <a:gdLst/>
            <a:ahLst/>
            <a:cxnLst/>
            <a:rect l="l" t="t" r="r" b="b"/>
            <a:pathLst>
              <a:path w="6226936">
                <a:moveTo>
                  <a:pt x="0" y="0"/>
                </a:moveTo>
                <a:lnTo>
                  <a:pt x="6226937" y="0"/>
                </a:lnTo>
              </a:path>
            </a:pathLst>
          </a:custGeom>
          <a:ln w="36576">
            <a:solidFill>
              <a:srgbClr val="00628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79298" y="6994397"/>
            <a:ext cx="9756521" cy="0"/>
          </a:xfrm>
          <a:custGeom>
            <a:avLst/>
            <a:gdLst/>
            <a:ahLst/>
            <a:cxnLst/>
            <a:rect l="l" t="t" r="r" b="b"/>
            <a:pathLst>
              <a:path w="9756521">
                <a:moveTo>
                  <a:pt x="0" y="0"/>
                </a:moveTo>
                <a:lnTo>
                  <a:pt x="9756521" y="0"/>
                </a:lnTo>
              </a:path>
            </a:pathLst>
          </a:custGeom>
          <a:ln w="10668">
            <a:solidFill>
              <a:srgbClr val="E6E7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78536" y="1495044"/>
            <a:ext cx="9756521" cy="0"/>
          </a:xfrm>
          <a:custGeom>
            <a:avLst/>
            <a:gdLst/>
            <a:ahLst/>
            <a:cxnLst/>
            <a:rect l="l" t="t" r="r" b="b"/>
            <a:pathLst>
              <a:path w="9756521">
                <a:moveTo>
                  <a:pt x="0" y="0"/>
                </a:moveTo>
                <a:lnTo>
                  <a:pt x="9756521" y="0"/>
                </a:lnTo>
              </a:path>
            </a:pathLst>
          </a:custGeom>
          <a:ln w="18288">
            <a:solidFill>
              <a:srgbClr val="00628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917954" y="348360"/>
            <a:ext cx="6231890" cy="3632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ts val="2855"/>
              </a:lnSpc>
            </a:pPr>
            <a:r>
              <a:rPr sz="2400" b="1" dirty="0" smtClean="0">
                <a:solidFill>
                  <a:srgbClr val="001F5F"/>
                </a:solidFill>
                <a:latin typeface="Arial"/>
                <a:cs typeface="Arial"/>
              </a:rPr>
              <a:t>ПОСТ</a:t>
            </a:r>
            <a:r>
              <a:rPr sz="2400" b="1" spc="-15" dirty="0" smtClean="0">
                <a:solidFill>
                  <a:srgbClr val="001F5F"/>
                </a:solidFill>
                <a:latin typeface="Arial"/>
                <a:cs typeface="Arial"/>
              </a:rPr>
              <a:t>А</a:t>
            </a:r>
            <a:r>
              <a:rPr sz="2400" b="1" spc="0" dirty="0" smtClean="0">
                <a:solidFill>
                  <a:srgbClr val="001F5F"/>
                </a:solidFill>
                <a:latin typeface="Arial"/>
                <a:cs typeface="Arial"/>
              </a:rPr>
              <a:t>НО</a:t>
            </a:r>
            <a:r>
              <a:rPr sz="2400" b="1" spc="-10" dirty="0" smtClean="0">
                <a:solidFill>
                  <a:srgbClr val="001F5F"/>
                </a:solidFill>
                <a:latin typeface="Arial"/>
                <a:cs typeface="Arial"/>
              </a:rPr>
              <a:t>В</a:t>
            </a:r>
            <a:r>
              <a:rPr sz="2400" b="1" spc="0" dirty="0" smtClean="0">
                <a:solidFill>
                  <a:srgbClr val="001F5F"/>
                </a:solidFill>
                <a:latin typeface="Arial"/>
                <a:cs typeface="Arial"/>
              </a:rPr>
              <a:t>Л</a:t>
            </a:r>
            <a:r>
              <a:rPr sz="2400" b="1" spc="-15" dirty="0" smtClean="0">
                <a:solidFill>
                  <a:srgbClr val="001F5F"/>
                </a:solidFill>
                <a:latin typeface="Arial"/>
                <a:cs typeface="Arial"/>
              </a:rPr>
              <a:t>Е</a:t>
            </a:r>
            <a:r>
              <a:rPr sz="2400" b="1" spc="0" dirty="0" smtClean="0">
                <a:solidFill>
                  <a:srgbClr val="001F5F"/>
                </a:solidFill>
                <a:latin typeface="Arial"/>
                <a:cs typeface="Arial"/>
              </a:rPr>
              <a:t>НИЕ</a:t>
            </a:r>
            <a:r>
              <a:rPr sz="2400" b="1" spc="15" dirty="0" smtClean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spc="0" dirty="0" smtClean="0">
                <a:solidFill>
                  <a:srgbClr val="001F5F"/>
                </a:solidFill>
                <a:latin typeface="Arial"/>
                <a:cs typeface="Arial"/>
              </a:rPr>
              <a:t>ПР</a:t>
            </a:r>
            <a:r>
              <a:rPr sz="2400" b="1" spc="-15" dirty="0" smtClean="0">
                <a:solidFill>
                  <a:srgbClr val="001F5F"/>
                </a:solidFill>
                <a:latin typeface="Arial"/>
                <a:cs typeface="Arial"/>
              </a:rPr>
              <a:t>А</a:t>
            </a:r>
            <a:r>
              <a:rPr sz="2400" b="1" spc="0" dirty="0" smtClean="0">
                <a:solidFill>
                  <a:srgbClr val="001F5F"/>
                </a:solidFill>
                <a:latin typeface="Arial"/>
                <a:cs typeface="Arial"/>
              </a:rPr>
              <a:t>ВИ</a:t>
            </a:r>
            <a:r>
              <a:rPr sz="2400" b="1" spc="-10" dirty="0" smtClean="0">
                <a:solidFill>
                  <a:srgbClr val="001F5F"/>
                </a:solidFill>
                <a:latin typeface="Arial"/>
                <a:cs typeface="Arial"/>
              </a:rPr>
              <a:t>Т</a:t>
            </a:r>
            <a:r>
              <a:rPr sz="2400" b="1" spc="0" dirty="0" smtClean="0">
                <a:solidFill>
                  <a:srgbClr val="001F5F"/>
                </a:solidFill>
                <a:latin typeface="Arial"/>
                <a:cs typeface="Arial"/>
              </a:rPr>
              <a:t>Е</a:t>
            </a:r>
            <a:r>
              <a:rPr sz="2400" b="1" spc="-15" dirty="0" smtClean="0">
                <a:solidFill>
                  <a:srgbClr val="001F5F"/>
                </a:solidFill>
                <a:latin typeface="Arial"/>
                <a:cs typeface="Arial"/>
              </a:rPr>
              <a:t>Л</a:t>
            </a:r>
            <a:r>
              <a:rPr sz="2400" b="1" spc="0" dirty="0" smtClean="0">
                <a:solidFill>
                  <a:srgbClr val="001F5F"/>
                </a:solidFill>
                <a:latin typeface="Arial"/>
                <a:cs typeface="Arial"/>
              </a:rPr>
              <a:t>ЬС</a:t>
            </a:r>
            <a:r>
              <a:rPr sz="2400" b="1" spc="-10" dirty="0" smtClean="0">
                <a:solidFill>
                  <a:srgbClr val="001F5F"/>
                </a:solidFill>
                <a:latin typeface="Arial"/>
                <a:cs typeface="Arial"/>
              </a:rPr>
              <a:t>Т</a:t>
            </a:r>
            <a:r>
              <a:rPr sz="2400" b="1" spc="0" dirty="0" smtClean="0">
                <a:solidFill>
                  <a:srgbClr val="001F5F"/>
                </a:solidFill>
                <a:latin typeface="Arial"/>
                <a:cs typeface="Arial"/>
              </a:rPr>
              <a:t>ВА</a:t>
            </a:r>
            <a:r>
              <a:rPr sz="2400" b="1" spc="35" dirty="0" smtClean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spc="0" dirty="0" smtClean="0">
                <a:solidFill>
                  <a:srgbClr val="001F5F"/>
                </a:solidFill>
                <a:latin typeface="Arial"/>
                <a:cs typeface="Arial"/>
              </a:rPr>
              <a:t>РФ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49935" rIns="0" bIns="0" rtlCol="0">
            <a:noAutofit/>
          </a:bodyPr>
          <a:lstStyle/>
          <a:p>
            <a:pPr marL="477520">
              <a:lnSpc>
                <a:spcPts val="2855"/>
              </a:lnSpc>
            </a:pPr>
            <a:r>
              <a:rPr sz="2400" b="1" dirty="0" smtClean="0">
                <a:solidFill>
                  <a:srgbClr val="001F5F"/>
                </a:solidFill>
                <a:latin typeface="Arial"/>
                <a:cs typeface="Arial"/>
              </a:rPr>
              <a:t>ОТ</a:t>
            </a:r>
            <a:r>
              <a:rPr sz="2400" b="1" spc="-20" dirty="0" smtClean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spc="0" dirty="0" smtClean="0">
                <a:solidFill>
                  <a:srgbClr val="001F5F"/>
                </a:solidFill>
                <a:latin typeface="Arial"/>
                <a:cs typeface="Arial"/>
              </a:rPr>
              <a:t>15.11.2017</a:t>
            </a:r>
            <a:r>
              <a:rPr sz="2400" b="1" spc="15" dirty="0" smtClean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spc="0" dirty="0" smtClean="0">
                <a:solidFill>
                  <a:srgbClr val="001F5F"/>
                </a:solidFill>
                <a:latin typeface="Arial"/>
                <a:cs typeface="Arial"/>
              </a:rPr>
              <a:t>№ 1380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460500" y="1800225"/>
            <a:ext cx="3125724" cy="0"/>
          </a:xfrm>
          <a:custGeom>
            <a:avLst/>
            <a:gdLst/>
            <a:ahLst/>
            <a:cxnLst/>
            <a:rect l="l" t="t" r="r" b="b"/>
            <a:pathLst>
              <a:path w="3125724">
                <a:moveTo>
                  <a:pt x="0" y="0"/>
                </a:moveTo>
                <a:lnTo>
                  <a:pt x="3125724" y="0"/>
                </a:lnTo>
              </a:path>
            </a:pathLst>
          </a:custGeom>
          <a:ln w="25653">
            <a:solidFill>
              <a:srgbClr val="00AF5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586223" y="1800225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256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662423" y="1800225"/>
            <a:ext cx="3517392" cy="0"/>
          </a:xfrm>
          <a:custGeom>
            <a:avLst/>
            <a:gdLst/>
            <a:ahLst/>
            <a:cxnLst/>
            <a:rect l="l" t="t" r="r" b="b"/>
            <a:pathLst>
              <a:path w="3517392">
                <a:moveTo>
                  <a:pt x="0" y="0"/>
                </a:moveTo>
                <a:lnTo>
                  <a:pt x="3517392" y="0"/>
                </a:lnTo>
              </a:path>
            </a:pathLst>
          </a:custGeom>
          <a:ln w="25653">
            <a:solidFill>
              <a:srgbClr val="00628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179816" y="1800225"/>
            <a:ext cx="76200" cy="0"/>
          </a:xfrm>
          <a:custGeom>
            <a:avLst/>
            <a:gdLst/>
            <a:ahLst/>
            <a:cxnLst/>
            <a:rect l="l" t="t" r="r" b="b"/>
            <a:pathLst>
              <a:path w="76200">
                <a:moveTo>
                  <a:pt x="0" y="0"/>
                </a:moveTo>
                <a:lnTo>
                  <a:pt x="76200" y="0"/>
                </a:lnTo>
              </a:path>
            </a:pathLst>
          </a:custGeom>
          <a:ln w="256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67741" y="1535557"/>
            <a:ext cx="10214610" cy="56349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dirty="0" smtClean="0">
                <a:latin typeface="Arial"/>
                <a:cs typeface="Arial"/>
              </a:rPr>
              <a:t>В о</a:t>
            </a:r>
            <a:r>
              <a:rPr sz="1800" spc="-10" dirty="0" smtClean="0">
                <a:latin typeface="Arial"/>
                <a:cs typeface="Arial"/>
              </a:rPr>
              <a:t>п</a:t>
            </a:r>
            <a:r>
              <a:rPr sz="1800" spc="0" dirty="0" smtClean="0">
                <a:latin typeface="Arial"/>
                <a:cs typeface="Arial"/>
              </a:rPr>
              <a:t>исании</a:t>
            </a:r>
            <a:r>
              <a:rPr sz="1800" spc="-10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solidFill>
                  <a:srgbClr val="00AF50"/>
                </a:solidFill>
                <a:latin typeface="Arial"/>
                <a:cs typeface="Arial"/>
              </a:rPr>
              <a:t>Д</a:t>
            </a:r>
            <a:r>
              <a:rPr sz="1800" b="1" spc="5" dirty="0" smtClean="0">
                <a:solidFill>
                  <a:srgbClr val="00AF50"/>
                </a:solidFill>
                <a:latin typeface="Arial"/>
                <a:cs typeface="Arial"/>
              </a:rPr>
              <a:t>О</a:t>
            </a:r>
            <a:r>
              <a:rPr sz="1800" b="1" spc="0" dirty="0" smtClean="0">
                <a:solidFill>
                  <a:srgbClr val="00AF50"/>
                </a:solidFill>
                <a:latin typeface="Arial"/>
                <a:cs typeface="Arial"/>
              </a:rPr>
              <a:t>ЛЖНЫ</a:t>
            </a:r>
            <a:r>
              <a:rPr sz="1800" b="1" spc="-15" dirty="0" smtClean="0">
                <a:solidFill>
                  <a:srgbClr val="00AF50"/>
                </a:solidFill>
                <a:latin typeface="Arial"/>
                <a:cs typeface="Arial"/>
              </a:rPr>
              <a:t> </a:t>
            </a:r>
            <a:r>
              <a:rPr sz="1800" b="1" spc="0" dirty="0" smtClean="0">
                <a:solidFill>
                  <a:srgbClr val="00AF50"/>
                </a:solidFill>
                <a:latin typeface="Arial"/>
                <a:cs typeface="Arial"/>
              </a:rPr>
              <a:t>БЫ</a:t>
            </a:r>
            <a:r>
              <a:rPr sz="1800" b="1" spc="5" dirty="0" smtClean="0">
                <a:solidFill>
                  <a:srgbClr val="00AF50"/>
                </a:solidFill>
                <a:latin typeface="Arial"/>
                <a:cs typeface="Arial"/>
              </a:rPr>
              <a:t>Т</a:t>
            </a:r>
            <a:r>
              <a:rPr sz="1800" b="1" spc="0" dirty="0" smtClean="0">
                <a:solidFill>
                  <a:srgbClr val="00AF50"/>
                </a:solidFill>
                <a:latin typeface="Arial"/>
                <a:cs typeface="Arial"/>
              </a:rPr>
              <a:t>Ь УК</a:t>
            </a:r>
            <a:r>
              <a:rPr sz="1800" b="1" spc="-50" dirty="0" smtClean="0">
                <a:solidFill>
                  <a:srgbClr val="00AF50"/>
                </a:solidFill>
                <a:latin typeface="Arial"/>
                <a:cs typeface="Arial"/>
              </a:rPr>
              <a:t>А</a:t>
            </a:r>
            <a:r>
              <a:rPr sz="1800" b="1" spc="10" dirty="0" smtClean="0">
                <a:solidFill>
                  <a:srgbClr val="00AF50"/>
                </a:solidFill>
                <a:latin typeface="Arial"/>
                <a:cs typeface="Arial"/>
              </a:rPr>
              <a:t>З</a:t>
            </a:r>
            <a:r>
              <a:rPr sz="1800" b="1" spc="-20" dirty="0" smtClean="0">
                <a:solidFill>
                  <a:srgbClr val="00AF50"/>
                </a:solidFill>
                <a:latin typeface="Arial"/>
                <a:cs typeface="Arial"/>
              </a:rPr>
              <a:t>А</a:t>
            </a:r>
            <a:r>
              <a:rPr sz="1800" b="1" spc="0" dirty="0" smtClean="0">
                <a:solidFill>
                  <a:srgbClr val="00AF50"/>
                </a:solidFill>
                <a:latin typeface="Arial"/>
                <a:cs typeface="Arial"/>
              </a:rPr>
              <a:t>НЫ</a:t>
            </a:r>
            <a:r>
              <a:rPr sz="1800" b="1" spc="70" dirty="0" smtClean="0">
                <a:solidFill>
                  <a:srgbClr val="00AF50"/>
                </a:solidFill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(</a:t>
            </a:r>
            <a:r>
              <a:rPr sz="1800" b="1" i="1" spc="0" dirty="0" smtClean="0">
                <a:solidFill>
                  <a:srgbClr val="006284"/>
                </a:solidFill>
                <a:latin typeface="Arial"/>
                <a:cs typeface="Arial"/>
              </a:rPr>
              <a:t>СПЕ</a:t>
            </a:r>
            <a:r>
              <a:rPr sz="1800" b="1" i="1" spc="-10" dirty="0" smtClean="0">
                <a:solidFill>
                  <a:srgbClr val="006284"/>
                </a:solidFill>
                <a:latin typeface="Arial"/>
                <a:cs typeface="Arial"/>
              </a:rPr>
              <a:t>Ц</a:t>
            </a:r>
            <a:r>
              <a:rPr sz="1800" b="1" i="1" spc="0" dirty="0" smtClean="0">
                <a:solidFill>
                  <a:srgbClr val="006284"/>
                </a:solidFill>
                <a:latin typeface="Arial"/>
                <a:cs typeface="Arial"/>
              </a:rPr>
              <a:t>ИАЛЬ</a:t>
            </a:r>
            <a:r>
              <a:rPr sz="1800" b="1" i="1" spc="-10" dirty="0" smtClean="0">
                <a:solidFill>
                  <a:srgbClr val="006284"/>
                </a:solidFill>
                <a:latin typeface="Arial"/>
                <a:cs typeface="Arial"/>
              </a:rPr>
              <a:t>Н</a:t>
            </a:r>
            <a:r>
              <a:rPr sz="1800" b="1" i="1" spc="0" dirty="0" smtClean="0">
                <a:solidFill>
                  <a:srgbClr val="006284"/>
                </a:solidFill>
                <a:latin typeface="Arial"/>
                <a:cs typeface="Arial"/>
              </a:rPr>
              <a:t>ЫЕ</a:t>
            </a:r>
            <a:r>
              <a:rPr sz="1800" b="1" i="1" spc="25" dirty="0" smtClean="0">
                <a:solidFill>
                  <a:srgbClr val="006284"/>
                </a:solidFill>
                <a:latin typeface="Arial"/>
                <a:cs typeface="Arial"/>
              </a:rPr>
              <a:t> </a:t>
            </a:r>
            <a:r>
              <a:rPr sz="1800" b="1" i="1" spc="0" dirty="0" smtClean="0">
                <a:solidFill>
                  <a:srgbClr val="006284"/>
                </a:solidFill>
                <a:latin typeface="Arial"/>
                <a:cs typeface="Arial"/>
              </a:rPr>
              <a:t>ТРЕБОВА</a:t>
            </a:r>
            <a:r>
              <a:rPr sz="1800" b="1" i="1" spc="-10" dirty="0" smtClean="0">
                <a:solidFill>
                  <a:srgbClr val="006284"/>
                </a:solidFill>
                <a:latin typeface="Arial"/>
                <a:cs typeface="Arial"/>
              </a:rPr>
              <a:t>Н</a:t>
            </a:r>
            <a:r>
              <a:rPr sz="1800" b="1" i="1" spc="0" dirty="0" smtClean="0">
                <a:solidFill>
                  <a:srgbClr val="006284"/>
                </a:solidFill>
                <a:latin typeface="Arial"/>
                <a:cs typeface="Arial"/>
              </a:rPr>
              <a:t>И</a:t>
            </a:r>
            <a:r>
              <a:rPr sz="1800" b="1" i="1" spc="5" dirty="0" smtClean="0">
                <a:solidFill>
                  <a:srgbClr val="006284"/>
                </a:solidFill>
                <a:latin typeface="Arial"/>
                <a:cs typeface="Arial"/>
              </a:rPr>
              <a:t>Я</a:t>
            </a:r>
            <a:r>
              <a:rPr sz="1800" b="1" spc="0" dirty="0" smtClean="0">
                <a:latin typeface="Arial"/>
                <a:cs typeface="Arial"/>
              </a:rPr>
              <a:t>)</a:t>
            </a:r>
            <a:r>
              <a:rPr sz="1800" spc="0" dirty="0" smtClean="0">
                <a:latin typeface="Arial"/>
                <a:cs typeface="Arial"/>
              </a:rPr>
              <a:t>:</a:t>
            </a:r>
            <a:endParaRPr sz="180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0"/>
              </a:spcBef>
            </a:pPr>
            <a:endParaRPr sz="600"/>
          </a:p>
          <a:p>
            <a:pPr marL="355600" marR="267335" indent="-342900">
              <a:lnSpc>
                <a:spcPct val="100000"/>
              </a:lnSpc>
              <a:buClr>
                <a:srgbClr val="FF0000"/>
              </a:buClr>
              <a:buFont typeface="Meiryo"/>
              <a:buChar char="➢"/>
              <a:tabLst>
                <a:tab pos="354965" algn="l"/>
              </a:tabLst>
            </a:pPr>
            <a:r>
              <a:rPr sz="1800" b="1" dirty="0" smtClean="0">
                <a:solidFill>
                  <a:srgbClr val="FF0000"/>
                </a:solidFill>
                <a:latin typeface="Arial"/>
                <a:cs typeface="Arial"/>
              </a:rPr>
              <a:t>по</a:t>
            </a:r>
            <a:r>
              <a:rPr sz="1800" b="1" spc="-5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0" dirty="0" smtClean="0">
                <a:solidFill>
                  <a:srgbClr val="FF0000"/>
                </a:solidFill>
                <a:latin typeface="Arial"/>
                <a:cs typeface="Arial"/>
              </a:rPr>
              <a:t>ЛП в</a:t>
            </a:r>
            <a:r>
              <a:rPr sz="1800" b="1" spc="1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0" dirty="0" smtClean="0">
                <a:solidFill>
                  <a:srgbClr val="FF0000"/>
                </a:solidFill>
                <a:latin typeface="Arial"/>
                <a:cs typeface="Arial"/>
              </a:rPr>
              <a:t>кар</a:t>
            </a:r>
            <a:r>
              <a:rPr sz="1800" b="1" spc="-35" dirty="0" smtClean="0">
                <a:solidFill>
                  <a:srgbClr val="FF0000"/>
                </a:solidFill>
                <a:latin typeface="Arial"/>
                <a:cs typeface="Arial"/>
              </a:rPr>
              <a:t>т</a:t>
            </a:r>
            <a:r>
              <a:rPr sz="1800" b="1" spc="0" dirty="0" smtClean="0">
                <a:solidFill>
                  <a:srgbClr val="FF0000"/>
                </a:solidFill>
                <a:latin typeface="Arial"/>
                <a:cs typeface="Arial"/>
              </a:rPr>
              <a:t>рид</a:t>
            </a:r>
            <a:r>
              <a:rPr sz="1800" b="1" spc="-10" dirty="0" smtClean="0">
                <a:solidFill>
                  <a:srgbClr val="FF0000"/>
                </a:solidFill>
                <a:latin typeface="Arial"/>
                <a:cs typeface="Arial"/>
              </a:rPr>
              <a:t>ж</a:t>
            </a:r>
            <a:r>
              <a:rPr sz="1800" b="1" spc="0" dirty="0" smtClean="0">
                <a:solidFill>
                  <a:srgbClr val="FF0000"/>
                </a:solidFill>
                <a:latin typeface="Arial"/>
                <a:cs typeface="Arial"/>
              </a:rPr>
              <a:t>ах</a:t>
            </a:r>
            <a:r>
              <a:rPr sz="1800" b="1" spc="25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0" dirty="0" smtClean="0">
                <a:solidFill>
                  <a:srgbClr val="FF0000"/>
                </a:solidFill>
                <a:latin typeface="Arial"/>
                <a:cs typeface="Arial"/>
              </a:rPr>
              <a:t>и</a:t>
            </a:r>
            <a:r>
              <a:rPr sz="1800" b="1" spc="-10" dirty="0" smtClean="0">
                <a:solidFill>
                  <a:srgbClr val="FF0000"/>
                </a:solidFill>
                <a:latin typeface="Arial"/>
                <a:cs typeface="Arial"/>
              </a:rPr>
              <a:t>л</a:t>
            </a:r>
            <a:r>
              <a:rPr sz="1800" b="1" spc="0" dirty="0" smtClean="0">
                <a:solidFill>
                  <a:srgbClr val="FF0000"/>
                </a:solidFill>
                <a:latin typeface="Arial"/>
                <a:cs typeface="Arial"/>
              </a:rPr>
              <a:t>и</a:t>
            </a:r>
            <a:r>
              <a:rPr sz="1800" b="1" spc="1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0" dirty="0" smtClean="0">
                <a:solidFill>
                  <a:srgbClr val="FF0000"/>
                </a:solidFill>
                <a:latin typeface="Arial"/>
                <a:cs typeface="Arial"/>
              </a:rPr>
              <a:t>в</a:t>
            </a:r>
            <a:r>
              <a:rPr sz="1800" b="1" spc="1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0" dirty="0" smtClean="0">
                <a:solidFill>
                  <a:srgbClr val="FF0000"/>
                </a:solidFill>
                <a:latin typeface="Arial"/>
                <a:cs typeface="Arial"/>
              </a:rPr>
              <a:t>иных л/</a:t>
            </a:r>
            <a:r>
              <a:rPr sz="1800" b="1" spc="-40" dirty="0" smtClean="0">
                <a:solidFill>
                  <a:srgbClr val="FF0000"/>
                </a:solidFill>
                <a:latin typeface="Arial"/>
                <a:cs typeface="Arial"/>
              </a:rPr>
              <a:t>ф</a:t>
            </a:r>
            <a:r>
              <a:rPr sz="1800" b="1" spc="0" dirty="0" smtClean="0">
                <a:solidFill>
                  <a:srgbClr val="FF0000"/>
                </a:solidFill>
                <a:latin typeface="Arial"/>
                <a:cs typeface="Arial"/>
              </a:rPr>
              <a:t>,</a:t>
            </a:r>
            <a:r>
              <a:rPr sz="1800" b="1" spc="25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0" dirty="0" smtClean="0">
                <a:solidFill>
                  <a:srgbClr val="FF0000"/>
                </a:solidFill>
                <a:latin typeface="Arial"/>
                <a:cs typeface="Arial"/>
              </a:rPr>
              <a:t>совм</a:t>
            </a:r>
            <a:r>
              <a:rPr sz="1800" b="1" spc="-10" dirty="0" smtClean="0">
                <a:solidFill>
                  <a:srgbClr val="FF0000"/>
                </a:solidFill>
                <a:latin typeface="Arial"/>
                <a:cs typeface="Arial"/>
              </a:rPr>
              <a:t>е</a:t>
            </a:r>
            <a:r>
              <a:rPr sz="1800" b="1" spc="0" dirty="0" smtClean="0">
                <a:solidFill>
                  <a:srgbClr val="FF0000"/>
                </a:solidFill>
                <a:latin typeface="Arial"/>
                <a:cs typeface="Arial"/>
              </a:rPr>
              <a:t>с</a:t>
            </a:r>
            <a:r>
              <a:rPr sz="1800" b="1" spc="-25" dirty="0" smtClean="0">
                <a:solidFill>
                  <a:srgbClr val="FF0000"/>
                </a:solidFill>
                <a:latin typeface="Arial"/>
                <a:cs typeface="Arial"/>
              </a:rPr>
              <a:t>т</a:t>
            </a:r>
            <a:r>
              <a:rPr sz="1800" b="1" spc="0" dirty="0" smtClean="0">
                <a:solidFill>
                  <a:srgbClr val="FF0000"/>
                </a:solidFill>
                <a:latin typeface="Arial"/>
                <a:cs typeface="Arial"/>
              </a:rPr>
              <a:t>имых</a:t>
            </a:r>
            <a:r>
              <a:rPr sz="1800" b="1" spc="5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0" dirty="0" smtClean="0">
                <a:solidFill>
                  <a:srgbClr val="FF0000"/>
                </a:solidFill>
                <a:latin typeface="Arial"/>
                <a:cs typeface="Arial"/>
              </a:rPr>
              <a:t>с о</a:t>
            </a:r>
            <a:r>
              <a:rPr sz="1800" b="1" spc="5" dirty="0" smtClean="0">
                <a:solidFill>
                  <a:srgbClr val="FF0000"/>
                </a:solidFill>
                <a:latin typeface="Arial"/>
                <a:cs typeface="Arial"/>
              </a:rPr>
              <a:t>п</a:t>
            </a:r>
            <a:r>
              <a:rPr sz="1800" b="1" spc="0" dirty="0" smtClean="0">
                <a:solidFill>
                  <a:srgbClr val="FF0000"/>
                </a:solidFill>
                <a:latin typeface="Arial"/>
                <a:cs typeface="Arial"/>
              </a:rPr>
              <a:t>ред</a:t>
            </a:r>
            <a:r>
              <a:rPr sz="1800" b="1" spc="-10" dirty="0" smtClean="0">
                <a:solidFill>
                  <a:srgbClr val="FF0000"/>
                </a:solidFill>
                <a:latin typeface="Arial"/>
                <a:cs typeface="Arial"/>
              </a:rPr>
              <a:t>е</a:t>
            </a:r>
            <a:r>
              <a:rPr sz="1800" b="1" spc="0" dirty="0" smtClean="0">
                <a:solidFill>
                  <a:srgbClr val="FF0000"/>
                </a:solidFill>
                <a:latin typeface="Arial"/>
                <a:cs typeface="Arial"/>
              </a:rPr>
              <a:t>л</a:t>
            </a:r>
            <a:r>
              <a:rPr sz="1800" b="1" spc="-10" dirty="0" smtClean="0">
                <a:solidFill>
                  <a:srgbClr val="FF0000"/>
                </a:solidFill>
                <a:latin typeface="Arial"/>
                <a:cs typeface="Arial"/>
              </a:rPr>
              <a:t>ё</a:t>
            </a:r>
            <a:r>
              <a:rPr sz="1800" b="1" spc="0" dirty="0" smtClean="0">
                <a:solidFill>
                  <a:srgbClr val="FF0000"/>
                </a:solidFill>
                <a:latin typeface="Arial"/>
                <a:cs typeface="Arial"/>
              </a:rPr>
              <a:t>н</a:t>
            </a:r>
            <a:r>
              <a:rPr sz="1800" b="1" spc="5" dirty="0" smtClean="0">
                <a:solidFill>
                  <a:srgbClr val="FF0000"/>
                </a:solidFill>
                <a:latin typeface="Arial"/>
                <a:cs typeface="Arial"/>
              </a:rPr>
              <a:t>н</a:t>
            </a:r>
            <a:r>
              <a:rPr sz="1800" b="1" spc="0" dirty="0" smtClean="0">
                <a:solidFill>
                  <a:srgbClr val="FF0000"/>
                </a:solidFill>
                <a:latin typeface="Arial"/>
                <a:cs typeface="Arial"/>
              </a:rPr>
              <a:t>ыми </a:t>
            </a:r>
            <a:r>
              <a:rPr sz="1800" b="1" spc="-20" dirty="0" smtClean="0">
                <a:solidFill>
                  <a:srgbClr val="FF0000"/>
                </a:solidFill>
                <a:latin typeface="Arial"/>
                <a:cs typeface="Arial"/>
              </a:rPr>
              <a:t>у</a:t>
            </a:r>
            <a:r>
              <a:rPr sz="1800" b="1" spc="0" dirty="0" smtClean="0">
                <a:solidFill>
                  <a:srgbClr val="FF0000"/>
                </a:solidFill>
                <a:latin typeface="Arial"/>
                <a:cs typeface="Arial"/>
              </a:rPr>
              <a:t>с</a:t>
            </a:r>
            <a:r>
              <a:rPr sz="1800" b="1" spc="-35" dirty="0" smtClean="0">
                <a:solidFill>
                  <a:srgbClr val="FF0000"/>
                </a:solidFill>
                <a:latin typeface="Arial"/>
                <a:cs typeface="Arial"/>
              </a:rPr>
              <a:t>т</a:t>
            </a:r>
            <a:r>
              <a:rPr sz="1800" b="1" spc="0" dirty="0" smtClean="0">
                <a:solidFill>
                  <a:srgbClr val="FF0000"/>
                </a:solidFill>
                <a:latin typeface="Arial"/>
                <a:cs typeface="Arial"/>
              </a:rPr>
              <a:t>р</a:t>
            </a:r>
            <a:r>
              <a:rPr sz="1800" b="1" spc="5" dirty="0" smtClean="0">
                <a:solidFill>
                  <a:srgbClr val="FF0000"/>
                </a:solidFill>
                <a:latin typeface="Arial"/>
                <a:cs typeface="Arial"/>
              </a:rPr>
              <a:t>о</a:t>
            </a:r>
            <a:r>
              <a:rPr sz="1800" b="1" spc="0" dirty="0" smtClean="0">
                <a:solidFill>
                  <a:srgbClr val="FF0000"/>
                </a:solidFill>
                <a:latin typeface="Arial"/>
                <a:cs typeface="Arial"/>
              </a:rPr>
              <a:t>йс</a:t>
            </a:r>
            <a:r>
              <a:rPr sz="1800" b="1" spc="5" dirty="0" smtClean="0">
                <a:solidFill>
                  <a:srgbClr val="FF0000"/>
                </a:solidFill>
                <a:latin typeface="Arial"/>
                <a:cs typeface="Arial"/>
              </a:rPr>
              <a:t>т</a:t>
            </a:r>
            <a:r>
              <a:rPr sz="1800" b="1" spc="0" dirty="0" smtClean="0">
                <a:solidFill>
                  <a:srgbClr val="FF0000"/>
                </a:solidFill>
                <a:latin typeface="Arial"/>
                <a:cs typeface="Arial"/>
              </a:rPr>
              <a:t>в</a:t>
            </a:r>
            <a:r>
              <a:rPr sz="1800" b="1" spc="-10" dirty="0" smtClean="0">
                <a:solidFill>
                  <a:srgbClr val="FF0000"/>
                </a:solidFill>
                <a:latin typeface="Arial"/>
                <a:cs typeface="Arial"/>
              </a:rPr>
              <a:t>а</a:t>
            </a:r>
            <a:r>
              <a:rPr sz="1800" b="1" spc="10" dirty="0" smtClean="0">
                <a:solidFill>
                  <a:srgbClr val="FF0000"/>
                </a:solidFill>
                <a:latin typeface="Arial"/>
                <a:cs typeface="Arial"/>
              </a:rPr>
              <a:t>м</a:t>
            </a:r>
            <a:r>
              <a:rPr sz="1800" b="1" spc="0" dirty="0" smtClean="0">
                <a:solidFill>
                  <a:srgbClr val="FF0000"/>
                </a:solidFill>
                <a:latin typeface="Arial"/>
                <a:cs typeface="Arial"/>
              </a:rPr>
              <a:t>и в</a:t>
            </a:r>
            <a:r>
              <a:rPr sz="1800" b="1" spc="-10" dirty="0" smtClean="0">
                <a:solidFill>
                  <a:srgbClr val="FF0000"/>
                </a:solidFill>
                <a:latin typeface="Arial"/>
                <a:cs typeface="Arial"/>
              </a:rPr>
              <a:t>в</a:t>
            </a:r>
            <a:r>
              <a:rPr sz="1800" b="1" spc="0" dirty="0" smtClean="0">
                <a:solidFill>
                  <a:srgbClr val="FF0000"/>
                </a:solidFill>
                <a:latin typeface="Arial"/>
                <a:cs typeface="Arial"/>
              </a:rPr>
              <a:t>е</a:t>
            </a:r>
            <a:r>
              <a:rPr sz="1800" b="1" spc="-10" dirty="0" smtClean="0">
                <a:solidFill>
                  <a:srgbClr val="FF0000"/>
                </a:solidFill>
                <a:latin typeface="Arial"/>
                <a:cs typeface="Arial"/>
              </a:rPr>
              <a:t>д</a:t>
            </a:r>
            <a:r>
              <a:rPr sz="1800" b="1" spc="0" dirty="0" smtClean="0">
                <a:solidFill>
                  <a:srgbClr val="FF0000"/>
                </a:solidFill>
                <a:latin typeface="Arial"/>
                <a:cs typeface="Arial"/>
              </a:rPr>
              <a:t>ения</a:t>
            </a:r>
            <a:r>
              <a:rPr sz="1800" b="1" spc="2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- </a:t>
            </a:r>
            <a:r>
              <a:rPr sz="1800" spc="-25" dirty="0" smtClean="0">
                <a:latin typeface="Arial"/>
                <a:cs typeface="Arial"/>
              </a:rPr>
              <a:t>у</a:t>
            </a:r>
            <a:r>
              <a:rPr sz="1800" spc="0" dirty="0" smtClean="0">
                <a:latin typeface="Arial"/>
                <a:cs typeface="Arial"/>
              </a:rPr>
              <a:t>казание</a:t>
            </a:r>
            <a:r>
              <a:rPr sz="1800" spc="20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на возм</a:t>
            </a:r>
            <a:r>
              <a:rPr sz="1800" spc="-10" dirty="0" smtClean="0">
                <a:latin typeface="Arial"/>
                <a:cs typeface="Arial"/>
              </a:rPr>
              <a:t>о</a:t>
            </a:r>
            <a:r>
              <a:rPr sz="1800" spc="0" dirty="0" smtClean="0">
                <a:latin typeface="Arial"/>
                <a:cs typeface="Arial"/>
              </a:rPr>
              <a:t>жн</a:t>
            </a:r>
            <a:r>
              <a:rPr sz="1800" spc="-10" dirty="0" smtClean="0">
                <a:latin typeface="Arial"/>
                <a:cs typeface="Arial"/>
              </a:rPr>
              <a:t>о</a:t>
            </a:r>
            <a:r>
              <a:rPr sz="1800" spc="0" dirty="0" smtClean="0">
                <a:latin typeface="Arial"/>
                <a:cs typeface="Arial"/>
              </a:rPr>
              <a:t>сть</a:t>
            </a:r>
            <a:r>
              <a:rPr sz="1800" spc="1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п</a:t>
            </a:r>
            <a:r>
              <a:rPr sz="1800" spc="-10" dirty="0" smtClean="0">
                <a:latin typeface="Arial"/>
                <a:cs typeface="Arial"/>
              </a:rPr>
              <a:t>о</a:t>
            </a:r>
            <a:r>
              <a:rPr sz="1800" spc="0" dirty="0" smtClean="0">
                <a:latin typeface="Arial"/>
                <a:cs typeface="Arial"/>
              </a:rPr>
              <a:t>став</a:t>
            </a:r>
            <a:r>
              <a:rPr sz="1800" spc="5" dirty="0" smtClean="0">
                <a:latin typeface="Arial"/>
                <a:cs typeface="Arial"/>
              </a:rPr>
              <a:t>к</a:t>
            </a:r>
            <a:r>
              <a:rPr sz="1800" spc="0" dirty="0" smtClean="0">
                <a:latin typeface="Arial"/>
                <a:cs typeface="Arial"/>
              </a:rPr>
              <a:t>и </a:t>
            </a:r>
            <a:r>
              <a:rPr sz="1800" spc="5" dirty="0" smtClean="0">
                <a:latin typeface="Arial"/>
                <a:cs typeface="Arial"/>
              </a:rPr>
              <a:t>л</a:t>
            </a:r>
            <a:r>
              <a:rPr sz="1800" spc="0" dirty="0" smtClean="0">
                <a:latin typeface="Arial"/>
                <a:cs typeface="Arial"/>
              </a:rPr>
              <a:t>ек</a:t>
            </a:r>
            <a:r>
              <a:rPr sz="1800" spc="-10" dirty="0" smtClean="0">
                <a:latin typeface="Arial"/>
                <a:cs typeface="Arial"/>
              </a:rPr>
              <a:t>а</a:t>
            </a:r>
            <a:r>
              <a:rPr sz="1800" spc="0" dirty="0" smtClean="0">
                <a:latin typeface="Arial"/>
                <a:cs typeface="Arial"/>
              </a:rPr>
              <a:t>рственных</a:t>
            </a:r>
            <a:r>
              <a:rPr sz="1800" spc="1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п</a:t>
            </a:r>
            <a:r>
              <a:rPr sz="1800" spc="-10" dirty="0" smtClean="0">
                <a:latin typeface="Arial"/>
                <a:cs typeface="Arial"/>
              </a:rPr>
              <a:t>р</a:t>
            </a:r>
            <a:r>
              <a:rPr sz="1800" spc="0" dirty="0" smtClean="0">
                <a:latin typeface="Arial"/>
                <a:cs typeface="Arial"/>
              </a:rPr>
              <a:t>е</a:t>
            </a:r>
            <a:r>
              <a:rPr sz="1800" spc="-10" dirty="0" smtClean="0">
                <a:latin typeface="Arial"/>
                <a:cs typeface="Arial"/>
              </a:rPr>
              <a:t>п</a:t>
            </a:r>
            <a:r>
              <a:rPr sz="1800" spc="0" dirty="0" smtClean="0">
                <a:latin typeface="Arial"/>
                <a:cs typeface="Arial"/>
              </a:rPr>
              <a:t>а</a:t>
            </a:r>
            <a:r>
              <a:rPr sz="1800" spc="-10" dirty="0" smtClean="0">
                <a:latin typeface="Arial"/>
                <a:cs typeface="Arial"/>
              </a:rPr>
              <a:t>р</a:t>
            </a:r>
            <a:r>
              <a:rPr sz="1800" spc="0" dirty="0" smtClean="0">
                <a:latin typeface="Arial"/>
                <a:cs typeface="Arial"/>
              </a:rPr>
              <a:t>ат</a:t>
            </a:r>
            <a:r>
              <a:rPr sz="1800" spc="-10" dirty="0" smtClean="0">
                <a:latin typeface="Arial"/>
                <a:cs typeface="Arial"/>
              </a:rPr>
              <a:t>о</a:t>
            </a:r>
            <a:r>
              <a:rPr sz="1800" spc="0" dirty="0" smtClean="0">
                <a:latin typeface="Arial"/>
                <a:cs typeface="Arial"/>
              </a:rPr>
              <a:t>в</a:t>
            </a:r>
            <a:r>
              <a:rPr sz="1800" spc="30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с</a:t>
            </a:r>
            <a:r>
              <a:rPr sz="1800" spc="-10" dirty="0" smtClean="0">
                <a:latin typeface="Arial"/>
                <a:cs typeface="Arial"/>
              </a:rPr>
              <a:t> </a:t>
            </a:r>
            <a:r>
              <a:rPr sz="1800" spc="-25" dirty="0" smtClean="0">
                <a:latin typeface="Arial"/>
                <a:cs typeface="Arial"/>
              </a:rPr>
              <a:t>у</a:t>
            </a:r>
            <a:r>
              <a:rPr sz="1800" spc="0" dirty="0" smtClean="0">
                <a:latin typeface="Arial"/>
                <a:cs typeface="Arial"/>
              </a:rPr>
              <a:t>с</a:t>
            </a:r>
            <a:r>
              <a:rPr sz="1800" spc="5" dirty="0" smtClean="0">
                <a:latin typeface="Arial"/>
                <a:cs typeface="Arial"/>
              </a:rPr>
              <a:t>л</a:t>
            </a:r>
            <a:r>
              <a:rPr sz="1800" spc="0" dirty="0" smtClean="0">
                <a:latin typeface="Arial"/>
                <a:cs typeface="Arial"/>
              </a:rPr>
              <a:t>овием безвозмезд</a:t>
            </a:r>
            <a:r>
              <a:rPr sz="1800" spc="5" dirty="0" smtClean="0">
                <a:latin typeface="Arial"/>
                <a:cs typeface="Arial"/>
              </a:rPr>
              <a:t>н</a:t>
            </a:r>
            <a:r>
              <a:rPr sz="1800" spc="0" dirty="0" smtClean="0">
                <a:latin typeface="Arial"/>
                <a:cs typeface="Arial"/>
              </a:rPr>
              <a:t>ой</a:t>
            </a:r>
            <a:r>
              <a:rPr sz="1800" spc="-1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п</a:t>
            </a:r>
            <a:r>
              <a:rPr sz="1800" spc="-10" dirty="0" smtClean="0">
                <a:latin typeface="Arial"/>
                <a:cs typeface="Arial"/>
              </a:rPr>
              <a:t>е</a:t>
            </a:r>
            <a:r>
              <a:rPr sz="1800" spc="0" dirty="0" smtClean="0">
                <a:latin typeface="Arial"/>
                <a:cs typeface="Arial"/>
              </a:rPr>
              <a:t>р</a:t>
            </a:r>
            <a:r>
              <a:rPr sz="1800" spc="-10" dirty="0" smtClean="0">
                <a:latin typeface="Arial"/>
                <a:cs typeface="Arial"/>
              </a:rPr>
              <a:t>е</a:t>
            </a:r>
            <a:r>
              <a:rPr sz="1800" spc="5" dirty="0" smtClean="0">
                <a:latin typeface="Arial"/>
                <a:cs typeface="Arial"/>
              </a:rPr>
              <a:t>д</a:t>
            </a:r>
            <a:r>
              <a:rPr sz="1800" spc="0" dirty="0" smtClean="0">
                <a:latin typeface="Arial"/>
                <a:cs typeface="Arial"/>
              </a:rPr>
              <a:t>а</a:t>
            </a:r>
            <a:r>
              <a:rPr sz="1800" spc="-10" dirty="0" smtClean="0">
                <a:latin typeface="Arial"/>
                <a:cs typeface="Arial"/>
              </a:rPr>
              <a:t>ч</a:t>
            </a:r>
            <a:r>
              <a:rPr sz="1800" spc="0" dirty="0" smtClean="0">
                <a:latin typeface="Arial"/>
                <a:cs typeface="Arial"/>
              </a:rPr>
              <a:t>и п</a:t>
            </a:r>
            <a:r>
              <a:rPr sz="1800" spc="-10" dirty="0" smtClean="0">
                <a:latin typeface="Arial"/>
                <a:cs typeface="Arial"/>
              </a:rPr>
              <a:t>а</a:t>
            </a:r>
            <a:r>
              <a:rPr sz="1800" spc="0" dirty="0" smtClean="0">
                <a:latin typeface="Arial"/>
                <a:cs typeface="Arial"/>
              </a:rPr>
              <a:t>циентам совм</a:t>
            </a:r>
            <a:r>
              <a:rPr sz="1800" spc="-10" dirty="0" smtClean="0">
                <a:latin typeface="Arial"/>
                <a:cs typeface="Arial"/>
              </a:rPr>
              <a:t>е</a:t>
            </a:r>
            <a:r>
              <a:rPr sz="1800" spc="0" dirty="0" smtClean="0">
                <a:latin typeface="Arial"/>
                <a:cs typeface="Arial"/>
              </a:rPr>
              <a:t>стимых </a:t>
            </a:r>
            <a:r>
              <a:rPr sz="1800" spc="-25" dirty="0" smtClean="0">
                <a:latin typeface="Arial"/>
                <a:cs typeface="Arial"/>
              </a:rPr>
              <a:t>у</a:t>
            </a:r>
            <a:r>
              <a:rPr sz="1800" spc="0" dirty="0" smtClean="0">
                <a:latin typeface="Arial"/>
                <a:cs typeface="Arial"/>
              </a:rPr>
              <a:t>стр</a:t>
            </a:r>
            <a:r>
              <a:rPr sz="1800" spc="-10" dirty="0" smtClean="0">
                <a:latin typeface="Arial"/>
                <a:cs typeface="Arial"/>
              </a:rPr>
              <a:t>о</a:t>
            </a:r>
            <a:r>
              <a:rPr sz="1800" spc="0" dirty="0" smtClean="0">
                <a:latin typeface="Arial"/>
                <a:cs typeface="Arial"/>
              </a:rPr>
              <a:t>йств</a:t>
            </a:r>
            <a:endParaRPr sz="180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0"/>
              </a:spcBef>
              <a:buClr>
                <a:srgbClr val="FF0000"/>
              </a:buClr>
              <a:buFont typeface="Meiryo"/>
              <a:buChar char="➢"/>
            </a:pPr>
            <a:endParaRPr sz="600"/>
          </a:p>
          <a:p>
            <a:pPr marL="355600" indent="-342900">
              <a:lnSpc>
                <a:spcPct val="100000"/>
              </a:lnSpc>
              <a:buClr>
                <a:srgbClr val="FF0000"/>
              </a:buClr>
              <a:buFont typeface="Meiryo"/>
              <a:buChar char="➢"/>
              <a:tabLst>
                <a:tab pos="354965" algn="l"/>
              </a:tabLst>
            </a:pPr>
            <a:r>
              <a:rPr sz="1800" b="1" dirty="0" smtClean="0">
                <a:solidFill>
                  <a:srgbClr val="FF0000"/>
                </a:solidFill>
                <a:latin typeface="Arial"/>
                <a:cs typeface="Arial"/>
              </a:rPr>
              <a:t>по</a:t>
            </a:r>
            <a:r>
              <a:rPr sz="1800" b="1" spc="-5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0" dirty="0" smtClean="0">
                <a:solidFill>
                  <a:srgbClr val="FF0000"/>
                </a:solidFill>
                <a:latin typeface="Arial"/>
                <a:cs typeface="Arial"/>
              </a:rPr>
              <a:t>многокомпо</a:t>
            </a:r>
            <a:r>
              <a:rPr sz="1800" b="1" spc="5" dirty="0" smtClean="0">
                <a:solidFill>
                  <a:srgbClr val="FF0000"/>
                </a:solidFill>
                <a:latin typeface="Arial"/>
                <a:cs typeface="Arial"/>
              </a:rPr>
              <a:t>н</a:t>
            </a:r>
            <a:r>
              <a:rPr sz="1800" b="1" spc="-10" dirty="0" smtClean="0">
                <a:solidFill>
                  <a:srgbClr val="FF0000"/>
                </a:solidFill>
                <a:latin typeface="Arial"/>
                <a:cs typeface="Arial"/>
              </a:rPr>
              <a:t>е</a:t>
            </a:r>
            <a:r>
              <a:rPr sz="1800" b="1" spc="0" dirty="0" smtClean="0">
                <a:solidFill>
                  <a:srgbClr val="FF0000"/>
                </a:solidFill>
                <a:latin typeface="Arial"/>
                <a:cs typeface="Arial"/>
              </a:rPr>
              <a:t>н</a:t>
            </a:r>
            <a:r>
              <a:rPr sz="1800" b="1" spc="-30" dirty="0" smtClean="0">
                <a:solidFill>
                  <a:srgbClr val="FF0000"/>
                </a:solidFill>
                <a:latin typeface="Arial"/>
                <a:cs typeface="Arial"/>
              </a:rPr>
              <a:t>т</a:t>
            </a:r>
            <a:r>
              <a:rPr sz="1800" b="1" spc="0" dirty="0" smtClean="0">
                <a:solidFill>
                  <a:srgbClr val="FF0000"/>
                </a:solidFill>
                <a:latin typeface="Arial"/>
                <a:cs typeface="Arial"/>
              </a:rPr>
              <a:t>ным</a:t>
            </a:r>
            <a:r>
              <a:rPr sz="1800" b="1" spc="2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0" dirty="0" smtClean="0">
                <a:solidFill>
                  <a:srgbClr val="FF0000"/>
                </a:solidFill>
                <a:latin typeface="Arial"/>
                <a:cs typeface="Arial"/>
              </a:rPr>
              <a:t>(комбиниров</a:t>
            </a:r>
            <a:r>
              <a:rPr sz="1800" b="1" spc="-10" dirty="0" smtClean="0">
                <a:solidFill>
                  <a:srgbClr val="FF0000"/>
                </a:solidFill>
                <a:latin typeface="Arial"/>
                <a:cs typeface="Arial"/>
              </a:rPr>
              <a:t>а</a:t>
            </a:r>
            <a:r>
              <a:rPr sz="1800" b="1" spc="0" dirty="0" smtClean="0">
                <a:solidFill>
                  <a:srgbClr val="FF0000"/>
                </a:solidFill>
                <a:latin typeface="Arial"/>
                <a:cs typeface="Arial"/>
              </a:rPr>
              <a:t>н</a:t>
            </a:r>
            <a:r>
              <a:rPr sz="1800" b="1" spc="5" dirty="0" smtClean="0">
                <a:solidFill>
                  <a:srgbClr val="FF0000"/>
                </a:solidFill>
                <a:latin typeface="Arial"/>
                <a:cs typeface="Arial"/>
              </a:rPr>
              <a:t>н</a:t>
            </a:r>
            <a:r>
              <a:rPr sz="1800" b="1" spc="0" dirty="0" smtClean="0">
                <a:solidFill>
                  <a:srgbClr val="FF0000"/>
                </a:solidFill>
                <a:latin typeface="Arial"/>
                <a:cs typeface="Arial"/>
              </a:rPr>
              <a:t>ым) препар</a:t>
            </a:r>
            <a:r>
              <a:rPr sz="1800" b="1" spc="-10" dirty="0" smtClean="0">
                <a:solidFill>
                  <a:srgbClr val="FF0000"/>
                </a:solidFill>
                <a:latin typeface="Arial"/>
                <a:cs typeface="Arial"/>
              </a:rPr>
              <a:t>а</a:t>
            </a:r>
            <a:r>
              <a:rPr sz="1800" b="1" spc="-35" dirty="0" smtClean="0">
                <a:solidFill>
                  <a:srgbClr val="FF0000"/>
                </a:solidFill>
                <a:latin typeface="Arial"/>
                <a:cs typeface="Arial"/>
              </a:rPr>
              <a:t>т</a:t>
            </a:r>
            <a:r>
              <a:rPr sz="1800" b="1" spc="-10" dirty="0" smtClean="0">
                <a:solidFill>
                  <a:srgbClr val="FF0000"/>
                </a:solidFill>
                <a:latin typeface="Arial"/>
                <a:cs typeface="Arial"/>
              </a:rPr>
              <a:t>а</a:t>
            </a:r>
            <a:r>
              <a:rPr sz="1800" b="1" spc="0" dirty="0" smtClean="0">
                <a:solidFill>
                  <a:srgbClr val="FF0000"/>
                </a:solidFill>
                <a:latin typeface="Arial"/>
                <a:cs typeface="Arial"/>
              </a:rPr>
              <a:t>м</a:t>
            </a:r>
            <a:r>
              <a:rPr sz="1800" b="1" spc="45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и</a:t>
            </a:r>
            <a:r>
              <a:rPr sz="1800" spc="-10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на</a:t>
            </a:r>
            <a:r>
              <a:rPr sz="1800" spc="-10" dirty="0" smtClean="0">
                <a:latin typeface="Arial"/>
                <a:cs typeface="Arial"/>
              </a:rPr>
              <a:t>бора</a:t>
            </a:r>
            <a:r>
              <a:rPr sz="1800" spc="0" dirty="0" smtClean="0">
                <a:latin typeface="Arial"/>
                <a:cs typeface="Arial"/>
              </a:rPr>
              <a:t>м</a:t>
            </a:r>
            <a:r>
              <a:rPr sz="1800" spc="10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–</a:t>
            </a:r>
            <a:r>
              <a:rPr sz="1800" spc="-5" dirty="0" smtClean="0">
                <a:latin typeface="Arial"/>
                <a:cs typeface="Arial"/>
              </a:rPr>
              <a:t> </a:t>
            </a:r>
            <a:r>
              <a:rPr sz="1800" spc="-30" dirty="0" smtClean="0">
                <a:latin typeface="Arial"/>
                <a:cs typeface="Arial"/>
              </a:rPr>
              <a:t>у</a:t>
            </a:r>
            <a:r>
              <a:rPr sz="1800" spc="0" dirty="0" smtClean="0">
                <a:latin typeface="Arial"/>
                <a:cs typeface="Arial"/>
              </a:rPr>
              <a:t>каз</a:t>
            </a:r>
            <a:r>
              <a:rPr sz="1800" spc="-10" dirty="0" smtClean="0">
                <a:latin typeface="Arial"/>
                <a:cs typeface="Arial"/>
              </a:rPr>
              <a:t>а</a:t>
            </a:r>
            <a:r>
              <a:rPr sz="1800" spc="0" dirty="0" smtClean="0">
                <a:latin typeface="Arial"/>
                <a:cs typeface="Arial"/>
              </a:rPr>
              <a:t>ние</a:t>
            </a:r>
            <a:r>
              <a:rPr sz="1800" spc="20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на</a:t>
            </a:r>
            <a:endParaRPr sz="18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1800" dirty="0" smtClean="0">
                <a:latin typeface="Arial"/>
                <a:cs typeface="Arial"/>
              </a:rPr>
              <a:t>возмо</a:t>
            </a:r>
            <a:r>
              <a:rPr sz="1800" spc="-10" dirty="0" smtClean="0">
                <a:latin typeface="Arial"/>
                <a:cs typeface="Arial"/>
              </a:rPr>
              <a:t>ж</a:t>
            </a:r>
            <a:r>
              <a:rPr sz="1800" spc="0" dirty="0" smtClean="0">
                <a:latin typeface="Arial"/>
                <a:cs typeface="Arial"/>
              </a:rPr>
              <a:t>ность</a:t>
            </a:r>
            <a:r>
              <a:rPr sz="1800" spc="10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п</a:t>
            </a:r>
            <a:r>
              <a:rPr sz="1800" spc="-10" dirty="0" smtClean="0">
                <a:latin typeface="Arial"/>
                <a:cs typeface="Arial"/>
              </a:rPr>
              <a:t>о</a:t>
            </a:r>
            <a:r>
              <a:rPr sz="1800" spc="0" dirty="0" smtClean="0">
                <a:latin typeface="Arial"/>
                <a:cs typeface="Arial"/>
              </a:rPr>
              <a:t>став</a:t>
            </a:r>
            <a:r>
              <a:rPr sz="1800" spc="5" dirty="0" smtClean="0">
                <a:latin typeface="Arial"/>
                <a:cs typeface="Arial"/>
              </a:rPr>
              <a:t>к</a:t>
            </a:r>
            <a:r>
              <a:rPr sz="1800" spc="0" dirty="0" smtClean="0">
                <a:latin typeface="Arial"/>
                <a:cs typeface="Arial"/>
              </a:rPr>
              <a:t>и м</a:t>
            </a:r>
            <a:r>
              <a:rPr sz="1800" spc="-10" dirty="0" smtClean="0">
                <a:latin typeface="Arial"/>
                <a:cs typeface="Arial"/>
              </a:rPr>
              <a:t>о</a:t>
            </a:r>
            <a:r>
              <a:rPr sz="1800" spc="0" dirty="0" smtClean="0">
                <a:latin typeface="Arial"/>
                <a:cs typeface="Arial"/>
              </a:rPr>
              <a:t>но</a:t>
            </a:r>
            <a:r>
              <a:rPr sz="1800" spc="-10" dirty="0" smtClean="0">
                <a:latin typeface="Arial"/>
                <a:cs typeface="Arial"/>
              </a:rPr>
              <a:t>п</a:t>
            </a:r>
            <a:r>
              <a:rPr sz="1800" spc="0" dirty="0" smtClean="0">
                <a:latin typeface="Arial"/>
                <a:cs typeface="Arial"/>
              </a:rPr>
              <a:t>р</a:t>
            </a:r>
            <a:r>
              <a:rPr sz="1800" spc="-10" dirty="0" smtClean="0">
                <a:latin typeface="Arial"/>
                <a:cs typeface="Arial"/>
              </a:rPr>
              <a:t>е</a:t>
            </a:r>
            <a:r>
              <a:rPr sz="1800" spc="0" dirty="0" smtClean="0">
                <a:latin typeface="Arial"/>
                <a:cs typeface="Arial"/>
              </a:rPr>
              <a:t>п</a:t>
            </a:r>
            <a:r>
              <a:rPr sz="1800" spc="-10" dirty="0" smtClean="0">
                <a:latin typeface="Arial"/>
                <a:cs typeface="Arial"/>
              </a:rPr>
              <a:t>а</a:t>
            </a:r>
            <a:r>
              <a:rPr sz="1800" spc="0" dirty="0" smtClean="0">
                <a:latin typeface="Arial"/>
                <a:cs typeface="Arial"/>
              </a:rPr>
              <a:t>р</a:t>
            </a:r>
            <a:r>
              <a:rPr sz="1800" spc="-10" dirty="0" smtClean="0">
                <a:latin typeface="Arial"/>
                <a:cs typeface="Arial"/>
              </a:rPr>
              <a:t>а</a:t>
            </a:r>
            <a:r>
              <a:rPr sz="1800" spc="0" dirty="0" smtClean="0">
                <a:latin typeface="Arial"/>
                <a:cs typeface="Arial"/>
              </a:rPr>
              <a:t>тов</a:t>
            </a:r>
            <a:endParaRPr sz="180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0"/>
              </a:spcBef>
            </a:pPr>
            <a:endParaRPr sz="600"/>
          </a:p>
          <a:p>
            <a:pPr marL="355600" marR="992505" indent="-342900">
              <a:lnSpc>
                <a:spcPct val="100000"/>
              </a:lnSpc>
              <a:buClr>
                <a:srgbClr val="FF0000"/>
              </a:buClr>
              <a:buFont typeface="Meiryo"/>
              <a:buChar char="➢"/>
              <a:tabLst>
                <a:tab pos="354965" algn="l"/>
              </a:tabLst>
            </a:pPr>
            <a:r>
              <a:rPr sz="1800" b="1" dirty="0" smtClean="0">
                <a:solidFill>
                  <a:srgbClr val="FF0000"/>
                </a:solidFill>
                <a:latin typeface="Arial"/>
                <a:cs typeface="Arial"/>
              </a:rPr>
              <a:t>по</a:t>
            </a:r>
            <a:r>
              <a:rPr sz="1800" b="1" spc="-5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0" dirty="0" smtClean="0">
                <a:solidFill>
                  <a:srgbClr val="FF0000"/>
                </a:solidFill>
                <a:latin typeface="Arial"/>
                <a:cs typeface="Arial"/>
              </a:rPr>
              <a:t>ЛП, к</a:t>
            </a:r>
            <a:r>
              <a:rPr sz="1800" b="1" spc="-1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0" dirty="0" smtClean="0">
                <a:solidFill>
                  <a:srgbClr val="FF0000"/>
                </a:solidFill>
                <a:latin typeface="Arial"/>
                <a:cs typeface="Arial"/>
              </a:rPr>
              <a:t>ко</a:t>
            </a:r>
            <a:r>
              <a:rPr sz="1800" b="1" spc="-30" dirty="0" smtClean="0">
                <a:solidFill>
                  <a:srgbClr val="FF0000"/>
                </a:solidFill>
                <a:latin typeface="Arial"/>
                <a:cs typeface="Arial"/>
              </a:rPr>
              <a:t>т</a:t>
            </a:r>
            <a:r>
              <a:rPr sz="1800" b="1" spc="0" dirty="0" smtClean="0">
                <a:solidFill>
                  <a:srgbClr val="FF0000"/>
                </a:solidFill>
                <a:latin typeface="Arial"/>
                <a:cs typeface="Arial"/>
              </a:rPr>
              <a:t>о</a:t>
            </a:r>
            <a:r>
              <a:rPr sz="1800" b="1" spc="5" dirty="0" smtClean="0">
                <a:solidFill>
                  <a:srgbClr val="FF0000"/>
                </a:solidFill>
                <a:latin typeface="Arial"/>
                <a:cs typeface="Arial"/>
              </a:rPr>
              <a:t>р</a:t>
            </a:r>
            <a:r>
              <a:rPr sz="1800" b="1" spc="0" dirty="0" smtClean="0">
                <a:solidFill>
                  <a:srgbClr val="FF0000"/>
                </a:solidFill>
                <a:latin typeface="Arial"/>
                <a:cs typeface="Arial"/>
              </a:rPr>
              <a:t>ым</a:t>
            </a:r>
            <a:r>
              <a:rPr sz="1800" b="1" spc="35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0" dirty="0" smtClean="0">
                <a:solidFill>
                  <a:srgbClr val="FF0000"/>
                </a:solidFill>
                <a:latin typeface="Arial"/>
                <a:cs typeface="Arial"/>
              </a:rPr>
              <a:t>мог</a:t>
            </a:r>
            <a:r>
              <a:rPr sz="1800" b="1" spc="-20" dirty="0" smtClean="0">
                <a:solidFill>
                  <a:srgbClr val="FF0000"/>
                </a:solidFill>
                <a:latin typeface="Arial"/>
                <a:cs typeface="Arial"/>
              </a:rPr>
              <a:t>у</a:t>
            </a:r>
            <a:r>
              <a:rPr sz="1800" b="1" spc="0" dirty="0" smtClean="0">
                <a:solidFill>
                  <a:srgbClr val="FF0000"/>
                </a:solidFill>
                <a:latin typeface="Arial"/>
                <a:cs typeface="Arial"/>
              </a:rPr>
              <a:t>т</a:t>
            </a:r>
            <a:r>
              <a:rPr sz="1800" b="1" spc="15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0" dirty="0" smtClean="0">
                <a:solidFill>
                  <a:srgbClr val="FF0000"/>
                </a:solidFill>
                <a:latin typeface="Arial"/>
                <a:cs typeface="Arial"/>
              </a:rPr>
              <a:t>бы</a:t>
            </a:r>
            <a:r>
              <a:rPr sz="1800" b="1" spc="-30" dirty="0" smtClean="0">
                <a:solidFill>
                  <a:srgbClr val="FF0000"/>
                </a:solidFill>
                <a:latin typeface="Arial"/>
                <a:cs typeface="Arial"/>
              </a:rPr>
              <a:t>т</a:t>
            </a:r>
            <a:r>
              <a:rPr sz="1800" b="1" spc="0" dirty="0" smtClean="0">
                <a:solidFill>
                  <a:srgbClr val="FF0000"/>
                </a:solidFill>
                <a:latin typeface="Arial"/>
                <a:cs typeface="Arial"/>
              </a:rPr>
              <a:t>ь</a:t>
            </a:r>
            <a:r>
              <a:rPr sz="1800" b="1" spc="3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20" dirty="0" smtClean="0">
                <a:solidFill>
                  <a:srgbClr val="FF0000"/>
                </a:solidFill>
                <a:latin typeface="Arial"/>
                <a:cs typeface="Arial"/>
              </a:rPr>
              <a:t>у</a:t>
            </a:r>
            <a:r>
              <a:rPr sz="1800" b="1" spc="0" dirty="0" smtClean="0">
                <a:solidFill>
                  <a:srgbClr val="FF0000"/>
                </a:solidFill>
                <a:latin typeface="Arial"/>
                <a:cs typeface="Arial"/>
              </a:rPr>
              <a:t>с</a:t>
            </a:r>
            <a:r>
              <a:rPr sz="1800" b="1" spc="-35" dirty="0" smtClean="0">
                <a:solidFill>
                  <a:srgbClr val="FF0000"/>
                </a:solidFill>
                <a:latin typeface="Arial"/>
                <a:cs typeface="Arial"/>
              </a:rPr>
              <a:t>т</a:t>
            </a:r>
            <a:r>
              <a:rPr sz="1800" b="1" spc="0" dirty="0" smtClean="0">
                <a:solidFill>
                  <a:srgbClr val="FF0000"/>
                </a:solidFill>
                <a:latin typeface="Arial"/>
                <a:cs typeface="Arial"/>
              </a:rPr>
              <a:t>анов</a:t>
            </a:r>
            <a:r>
              <a:rPr sz="1800" b="1" spc="5" dirty="0" smtClean="0">
                <a:solidFill>
                  <a:srgbClr val="FF0000"/>
                </a:solidFill>
                <a:latin typeface="Arial"/>
                <a:cs typeface="Arial"/>
              </a:rPr>
              <a:t>л</a:t>
            </a:r>
            <a:r>
              <a:rPr sz="1800" b="1" spc="0" dirty="0" smtClean="0">
                <a:solidFill>
                  <a:srgbClr val="FF0000"/>
                </a:solidFill>
                <a:latin typeface="Arial"/>
                <a:cs typeface="Arial"/>
              </a:rPr>
              <a:t>ены</a:t>
            </a:r>
            <a:r>
              <a:rPr sz="1800" b="1" spc="45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35" dirty="0" smtClean="0">
                <a:solidFill>
                  <a:srgbClr val="FF0000"/>
                </a:solidFill>
                <a:latin typeface="Arial"/>
                <a:cs typeface="Arial"/>
              </a:rPr>
              <a:t>т</a:t>
            </a:r>
            <a:r>
              <a:rPr sz="1800" b="1" spc="0" dirty="0" smtClean="0">
                <a:solidFill>
                  <a:srgbClr val="FF0000"/>
                </a:solidFill>
                <a:latin typeface="Arial"/>
                <a:cs typeface="Arial"/>
              </a:rPr>
              <a:t>реб</a:t>
            </a:r>
            <a:r>
              <a:rPr sz="1800" b="1" spc="5" dirty="0" smtClean="0">
                <a:solidFill>
                  <a:srgbClr val="FF0000"/>
                </a:solidFill>
                <a:latin typeface="Arial"/>
                <a:cs typeface="Arial"/>
              </a:rPr>
              <a:t>о</a:t>
            </a:r>
            <a:r>
              <a:rPr sz="1800" b="1" spc="0" dirty="0" smtClean="0">
                <a:solidFill>
                  <a:srgbClr val="FF0000"/>
                </a:solidFill>
                <a:latin typeface="Arial"/>
                <a:cs typeface="Arial"/>
              </a:rPr>
              <a:t>в</a:t>
            </a:r>
            <a:r>
              <a:rPr sz="1800" b="1" spc="-10" dirty="0" smtClean="0">
                <a:solidFill>
                  <a:srgbClr val="FF0000"/>
                </a:solidFill>
                <a:latin typeface="Arial"/>
                <a:cs typeface="Arial"/>
              </a:rPr>
              <a:t>а</a:t>
            </a:r>
            <a:r>
              <a:rPr sz="1800" b="1" spc="0" dirty="0" smtClean="0">
                <a:solidFill>
                  <a:srgbClr val="FF0000"/>
                </a:solidFill>
                <a:latin typeface="Arial"/>
                <a:cs typeface="Arial"/>
              </a:rPr>
              <a:t>ния</a:t>
            </a:r>
            <a:r>
              <a:rPr sz="1800" b="1" spc="45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0" dirty="0" smtClean="0">
                <a:solidFill>
                  <a:srgbClr val="FF0000"/>
                </a:solidFill>
                <a:latin typeface="Arial"/>
                <a:cs typeface="Arial"/>
              </a:rPr>
              <a:t>к к</a:t>
            </a:r>
            <a:r>
              <a:rPr sz="1800" b="1" spc="5" dirty="0" smtClean="0">
                <a:solidFill>
                  <a:srgbClr val="FF0000"/>
                </a:solidFill>
                <a:latin typeface="Arial"/>
                <a:cs typeface="Arial"/>
              </a:rPr>
              <a:t>о</a:t>
            </a:r>
            <a:r>
              <a:rPr sz="1800" b="1" spc="0" dirty="0" smtClean="0">
                <a:solidFill>
                  <a:srgbClr val="FF0000"/>
                </a:solidFill>
                <a:latin typeface="Arial"/>
                <a:cs typeface="Arial"/>
              </a:rPr>
              <a:t>мплек</a:t>
            </a:r>
            <a:r>
              <a:rPr sz="1800" b="1" spc="-35" dirty="0" smtClean="0">
                <a:solidFill>
                  <a:srgbClr val="FF0000"/>
                </a:solidFill>
                <a:latin typeface="Arial"/>
                <a:cs typeface="Arial"/>
              </a:rPr>
              <a:t>т</a:t>
            </a:r>
            <a:r>
              <a:rPr sz="1800" b="1" spc="0" dirty="0" smtClean="0">
                <a:solidFill>
                  <a:srgbClr val="FF0000"/>
                </a:solidFill>
                <a:latin typeface="Arial"/>
                <a:cs typeface="Arial"/>
              </a:rPr>
              <a:t>а</a:t>
            </a:r>
            <a:r>
              <a:rPr sz="1800" b="1" spc="-10" dirty="0" smtClean="0">
                <a:solidFill>
                  <a:srgbClr val="FF0000"/>
                </a:solidFill>
                <a:latin typeface="Arial"/>
                <a:cs typeface="Arial"/>
              </a:rPr>
              <a:t>ц</a:t>
            </a:r>
            <a:r>
              <a:rPr sz="1800" b="1" spc="0" dirty="0" smtClean="0">
                <a:solidFill>
                  <a:srgbClr val="FF0000"/>
                </a:solidFill>
                <a:latin typeface="Arial"/>
                <a:cs typeface="Arial"/>
              </a:rPr>
              <a:t>ии ра</a:t>
            </a:r>
            <a:r>
              <a:rPr sz="1800" b="1" spc="-10" dirty="0" smtClean="0">
                <a:solidFill>
                  <a:srgbClr val="FF0000"/>
                </a:solidFill>
                <a:latin typeface="Arial"/>
                <a:cs typeface="Arial"/>
              </a:rPr>
              <a:t>с</a:t>
            </a:r>
            <a:r>
              <a:rPr sz="1800" b="1" spc="-35" dirty="0" smtClean="0">
                <a:solidFill>
                  <a:srgbClr val="FF0000"/>
                </a:solidFill>
                <a:latin typeface="Arial"/>
                <a:cs typeface="Arial"/>
              </a:rPr>
              <a:t>т</a:t>
            </a:r>
            <a:r>
              <a:rPr sz="1800" b="1" spc="0" dirty="0" smtClean="0">
                <a:solidFill>
                  <a:srgbClr val="FF0000"/>
                </a:solidFill>
                <a:latin typeface="Arial"/>
                <a:cs typeface="Arial"/>
              </a:rPr>
              <a:t>вор</a:t>
            </a:r>
            <a:r>
              <a:rPr sz="1800" b="1" spc="10" dirty="0" smtClean="0">
                <a:solidFill>
                  <a:srgbClr val="FF0000"/>
                </a:solidFill>
                <a:latin typeface="Arial"/>
                <a:cs typeface="Arial"/>
              </a:rPr>
              <a:t>и</a:t>
            </a:r>
            <a:r>
              <a:rPr sz="1800" b="1" spc="-20" dirty="0" smtClean="0">
                <a:solidFill>
                  <a:srgbClr val="FF0000"/>
                </a:solidFill>
                <a:latin typeface="Arial"/>
                <a:cs typeface="Arial"/>
              </a:rPr>
              <a:t>т</a:t>
            </a:r>
            <a:r>
              <a:rPr sz="1800" b="1" spc="0" dirty="0" smtClean="0">
                <a:solidFill>
                  <a:srgbClr val="FF0000"/>
                </a:solidFill>
                <a:latin typeface="Arial"/>
                <a:cs typeface="Arial"/>
              </a:rPr>
              <a:t>е</a:t>
            </a:r>
            <a:r>
              <a:rPr sz="1800" b="1" spc="-10" dirty="0" smtClean="0">
                <a:solidFill>
                  <a:srgbClr val="FF0000"/>
                </a:solidFill>
                <a:latin typeface="Arial"/>
                <a:cs typeface="Arial"/>
              </a:rPr>
              <a:t>л</a:t>
            </a:r>
            <a:r>
              <a:rPr sz="1800" b="1" spc="5" dirty="0" smtClean="0">
                <a:solidFill>
                  <a:srgbClr val="FF0000"/>
                </a:solidFill>
                <a:latin typeface="Arial"/>
                <a:cs typeface="Arial"/>
              </a:rPr>
              <a:t>е</a:t>
            </a:r>
            <a:r>
              <a:rPr sz="1800" b="1" spc="0" dirty="0" smtClean="0">
                <a:solidFill>
                  <a:srgbClr val="FF0000"/>
                </a:solidFill>
                <a:latin typeface="Arial"/>
                <a:cs typeface="Arial"/>
              </a:rPr>
              <a:t>м,</a:t>
            </a:r>
            <a:r>
              <a:rPr sz="1800" b="1" spc="6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0" dirty="0" smtClean="0">
                <a:solidFill>
                  <a:srgbClr val="FF0000"/>
                </a:solidFill>
                <a:latin typeface="Arial"/>
                <a:cs typeface="Arial"/>
              </a:rPr>
              <a:t>ме</a:t>
            </a:r>
            <a:r>
              <a:rPr sz="1800" b="1" spc="-10" dirty="0" smtClean="0">
                <a:solidFill>
                  <a:srgbClr val="FF0000"/>
                </a:solidFill>
                <a:latin typeface="Arial"/>
                <a:cs typeface="Arial"/>
              </a:rPr>
              <a:t>д</a:t>
            </a:r>
            <a:r>
              <a:rPr sz="1800" b="1" spc="0" dirty="0" smtClean="0">
                <a:solidFill>
                  <a:srgbClr val="FF0000"/>
                </a:solidFill>
                <a:latin typeface="Arial"/>
                <a:cs typeface="Arial"/>
              </a:rPr>
              <a:t>изд</a:t>
            </a:r>
            <a:r>
              <a:rPr sz="1800" b="1" spc="-10" dirty="0" smtClean="0">
                <a:solidFill>
                  <a:srgbClr val="FF0000"/>
                </a:solidFill>
                <a:latin typeface="Arial"/>
                <a:cs typeface="Arial"/>
              </a:rPr>
              <a:t>е</a:t>
            </a:r>
            <a:r>
              <a:rPr sz="1800" b="1" spc="0" dirty="0" smtClean="0">
                <a:solidFill>
                  <a:srgbClr val="FF0000"/>
                </a:solidFill>
                <a:latin typeface="Arial"/>
                <a:cs typeface="Arial"/>
              </a:rPr>
              <a:t>л</a:t>
            </a:r>
            <a:r>
              <a:rPr sz="1800" b="1" spc="-10" dirty="0" smtClean="0">
                <a:solidFill>
                  <a:srgbClr val="FF0000"/>
                </a:solidFill>
                <a:latin typeface="Arial"/>
                <a:cs typeface="Arial"/>
              </a:rPr>
              <a:t>и</a:t>
            </a:r>
            <a:r>
              <a:rPr sz="1800" b="1" spc="5" dirty="0" smtClean="0">
                <a:solidFill>
                  <a:srgbClr val="FF0000"/>
                </a:solidFill>
                <a:latin typeface="Arial"/>
                <a:cs typeface="Arial"/>
              </a:rPr>
              <a:t>я</a:t>
            </a:r>
            <a:r>
              <a:rPr sz="1800" b="1" spc="0" dirty="0" smtClean="0">
                <a:solidFill>
                  <a:srgbClr val="FF0000"/>
                </a:solidFill>
                <a:latin typeface="Arial"/>
                <a:cs typeface="Arial"/>
              </a:rPr>
              <a:t>ми</a:t>
            </a:r>
            <a:r>
              <a:rPr sz="1800" b="1" spc="35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–</a:t>
            </a:r>
            <a:r>
              <a:rPr sz="1800" spc="-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возмо</a:t>
            </a:r>
            <a:r>
              <a:rPr sz="1800" spc="-10" dirty="0" smtClean="0">
                <a:latin typeface="Arial"/>
                <a:cs typeface="Arial"/>
              </a:rPr>
              <a:t>ж</a:t>
            </a:r>
            <a:r>
              <a:rPr sz="1800" spc="0" dirty="0" smtClean="0">
                <a:latin typeface="Arial"/>
                <a:cs typeface="Arial"/>
              </a:rPr>
              <a:t>ность п</a:t>
            </a:r>
            <a:r>
              <a:rPr sz="1800" spc="-10" dirty="0" smtClean="0">
                <a:latin typeface="Arial"/>
                <a:cs typeface="Arial"/>
              </a:rPr>
              <a:t>о</a:t>
            </a:r>
            <a:r>
              <a:rPr sz="1800" spc="0" dirty="0" smtClean="0">
                <a:latin typeface="Arial"/>
                <a:cs typeface="Arial"/>
              </a:rPr>
              <a:t>став</a:t>
            </a:r>
            <a:r>
              <a:rPr sz="1800" spc="5" dirty="0" smtClean="0">
                <a:latin typeface="Arial"/>
                <a:cs typeface="Arial"/>
              </a:rPr>
              <a:t>к</a:t>
            </a:r>
            <a:r>
              <a:rPr sz="1800" spc="0" dirty="0" smtClean="0">
                <a:latin typeface="Arial"/>
                <a:cs typeface="Arial"/>
              </a:rPr>
              <a:t>и отдельных</a:t>
            </a:r>
            <a:r>
              <a:rPr sz="1800" spc="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ком</a:t>
            </a:r>
            <a:r>
              <a:rPr sz="1800" spc="-10" dirty="0" smtClean="0">
                <a:latin typeface="Arial"/>
                <a:cs typeface="Arial"/>
              </a:rPr>
              <a:t>п</a:t>
            </a:r>
            <a:r>
              <a:rPr sz="1800" spc="0" dirty="0" smtClean="0">
                <a:latin typeface="Arial"/>
                <a:cs typeface="Arial"/>
              </a:rPr>
              <a:t>он</a:t>
            </a:r>
            <a:r>
              <a:rPr sz="1800" spc="-10" dirty="0" smtClean="0">
                <a:latin typeface="Arial"/>
                <a:cs typeface="Arial"/>
              </a:rPr>
              <a:t>е</a:t>
            </a:r>
            <a:r>
              <a:rPr sz="1800" spc="0" dirty="0" smtClean="0">
                <a:latin typeface="Arial"/>
                <a:cs typeface="Arial"/>
              </a:rPr>
              <a:t>нтов</a:t>
            </a:r>
            <a:endParaRPr sz="180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0"/>
              </a:spcBef>
              <a:buClr>
                <a:srgbClr val="FF0000"/>
              </a:buClr>
              <a:buFont typeface="Meiryo"/>
              <a:buChar char="➢"/>
            </a:pPr>
            <a:endParaRPr sz="600"/>
          </a:p>
          <a:p>
            <a:pPr marL="355600" marR="12700" indent="-342900">
              <a:lnSpc>
                <a:spcPct val="100000"/>
              </a:lnSpc>
              <a:buClr>
                <a:srgbClr val="FF0000"/>
              </a:buClr>
              <a:buFont typeface="Meiryo"/>
              <a:buChar char="➢"/>
              <a:tabLst>
                <a:tab pos="419100" algn="l"/>
                <a:tab pos="7607300" algn="l"/>
              </a:tabLst>
            </a:pPr>
            <a:r>
              <a:rPr sz="1800" b="1" spc="-40" dirty="0" smtClean="0">
                <a:solidFill>
                  <a:srgbClr val="FF0000"/>
                </a:solidFill>
                <a:latin typeface="Arial"/>
                <a:cs typeface="Arial"/>
              </a:rPr>
              <a:t>ш</a:t>
            </a:r>
            <a:r>
              <a:rPr sz="1800" b="1" spc="0" dirty="0" smtClean="0">
                <a:solidFill>
                  <a:srgbClr val="FF0000"/>
                </a:solidFill>
                <a:latin typeface="Arial"/>
                <a:cs typeface="Arial"/>
              </a:rPr>
              <a:t>при</a:t>
            </a:r>
            <a:r>
              <a:rPr sz="1800" b="1" spc="-10" dirty="0" smtClean="0">
                <a:solidFill>
                  <a:srgbClr val="FF0000"/>
                </a:solidFill>
                <a:latin typeface="Arial"/>
                <a:cs typeface="Arial"/>
              </a:rPr>
              <a:t>ц</a:t>
            </a:r>
            <a:r>
              <a:rPr sz="1800" b="1" spc="0" dirty="0" smtClean="0">
                <a:solidFill>
                  <a:srgbClr val="FF0000"/>
                </a:solidFill>
                <a:latin typeface="Arial"/>
                <a:cs typeface="Arial"/>
              </a:rPr>
              <a:t>,</a:t>
            </a:r>
            <a:r>
              <a:rPr sz="1800" b="1" spc="45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0" dirty="0" smtClean="0">
                <a:solidFill>
                  <a:srgbClr val="FF0000"/>
                </a:solidFill>
                <a:latin typeface="Arial"/>
                <a:cs typeface="Arial"/>
              </a:rPr>
              <a:t>предна</a:t>
            </a:r>
            <a:r>
              <a:rPr sz="1800" b="1" spc="5" dirty="0" smtClean="0">
                <a:solidFill>
                  <a:srgbClr val="FF0000"/>
                </a:solidFill>
                <a:latin typeface="Arial"/>
                <a:cs typeface="Arial"/>
              </a:rPr>
              <a:t>п</a:t>
            </a:r>
            <a:r>
              <a:rPr sz="1800" b="1" spc="0" dirty="0" smtClean="0">
                <a:solidFill>
                  <a:srgbClr val="FF0000"/>
                </a:solidFill>
                <a:latin typeface="Arial"/>
                <a:cs typeface="Arial"/>
              </a:rPr>
              <a:t>ол</a:t>
            </a:r>
            <a:r>
              <a:rPr sz="1800" b="1" spc="5" dirty="0" smtClean="0">
                <a:solidFill>
                  <a:srgbClr val="FF0000"/>
                </a:solidFill>
                <a:latin typeface="Arial"/>
                <a:cs typeface="Arial"/>
              </a:rPr>
              <a:t>н</a:t>
            </a:r>
            <a:r>
              <a:rPr sz="1800" b="1" spc="0" dirty="0" smtClean="0">
                <a:solidFill>
                  <a:srgbClr val="FF0000"/>
                </a:solidFill>
                <a:latin typeface="Arial"/>
                <a:cs typeface="Arial"/>
              </a:rPr>
              <a:t>ен</a:t>
            </a:r>
            <a:r>
              <a:rPr sz="1800" b="1" spc="5" dirty="0" smtClean="0">
                <a:solidFill>
                  <a:srgbClr val="FF0000"/>
                </a:solidFill>
                <a:latin typeface="Arial"/>
                <a:cs typeface="Arial"/>
              </a:rPr>
              <a:t>н</a:t>
            </a:r>
            <a:r>
              <a:rPr sz="1800" b="1" spc="0" dirty="0" smtClean="0">
                <a:solidFill>
                  <a:srgbClr val="FF0000"/>
                </a:solidFill>
                <a:latin typeface="Arial"/>
                <a:cs typeface="Arial"/>
              </a:rPr>
              <a:t>ый</a:t>
            </a:r>
            <a:r>
              <a:rPr sz="1800" b="1" spc="-5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40" dirty="0" smtClean="0">
                <a:solidFill>
                  <a:srgbClr val="FF0000"/>
                </a:solidFill>
                <a:latin typeface="Arial"/>
                <a:cs typeface="Arial"/>
              </a:rPr>
              <a:t>ш</a:t>
            </a:r>
            <a:r>
              <a:rPr sz="1800" b="1" spc="0" dirty="0" smtClean="0">
                <a:solidFill>
                  <a:srgbClr val="FF0000"/>
                </a:solidFill>
                <a:latin typeface="Arial"/>
                <a:cs typeface="Arial"/>
              </a:rPr>
              <a:t>при</a:t>
            </a:r>
            <a:r>
              <a:rPr sz="1800" b="1" spc="-10" dirty="0" smtClean="0">
                <a:solidFill>
                  <a:srgbClr val="FF0000"/>
                </a:solidFill>
                <a:latin typeface="Arial"/>
                <a:cs typeface="Arial"/>
              </a:rPr>
              <a:t>ц</a:t>
            </a:r>
            <a:r>
              <a:rPr sz="1800" b="1" spc="0" dirty="0" smtClean="0">
                <a:solidFill>
                  <a:srgbClr val="FF0000"/>
                </a:solidFill>
                <a:latin typeface="Arial"/>
                <a:cs typeface="Arial"/>
              </a:rPr>
              <a:t>,</a:t>
            </a:r>
            <a:r>
              <a:rPr sz="1800" b="1" spc="4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40" dirty="0" smtClean="0">
                <a:solidFill>
                  <a:srgbClr val="FF0000"/>
                </a:solidFill>
                <a:latin typeface="Arial"/>
                <a:cs typeface="Arial"/>
              </a:rPr>
              <a:t>ш</a:t>
            </a:r>
            <a:r>
              <a:rPr sz="1800" b="1" spc="0" dirty="0" smtClean="0">
                <a:solidFill>
                  <a:srgbClr val="FF0000"/>
                </a:solidFill>
                <a:latin typeface="Arial"/>
                <a:cs typeface="Arial"/>
              </a:rPr>
              <a:t>при</a:t>
            </a:r>
            <a:r>
              <a:rPr sz="1800" b="1" spc="-5" dirty="0" smtClean="0">
                <a:solidFill>
                  <a:srgbClr val="FF0000"/>
                </a:solidFill>
                <a:latin typeface="Arial"/>
                <a:cs typeface="Arial"/>
              </a:rPr>
              <a:t>ц</a:t>
            </a:r>
            <a:r>
              <a:rPr sz="1800" b="1" spc="10" dirty="0" smtClean="0">
                <a:solidFill>
                  <a:srgbClr val="FF0000"/>
                </a:solidFill>
                <a:latin typeface="Arial"/>
                <a:cs typeface="Arial"/>
              </a:rPr>
              <a:t>-</a:t>
            </a:r>
            <a:r>
              <a:rPr sz="1800" b="1" spc="-20" dirty="0" smtClean="0">
                <a:solidFill>
                  <a:srgbClr val="FF0000"/>
                </a:solidFill>
                <a:latin typeface="Arial"/>
                <a:cs typeface="Arial"/>
              </a:rPr>
              <a:t>т</a:t>
            </a:r>
            <a:r>
              <a:rPr sz="1800" b="1" spc="0" dirty="0" smtClean="0">
                <a:solidFill>
                  <a:srgbClr val="FF0000"/>
                </a:solidFill>
                <a:latin typeface="Arial"/>
                <a:cs typeface="Arial"/>
              </a:rPr>
              <a:t>юбик,</a:t>
            </a:r>
            <a:r>
              <a:rPr sz="1800" b="1" spc="6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-35" dirty="0" smtClean="0">
                <a:solidFill>
                  <a:srgbClr val="FF0000"/>
                </a:solidFill>
                <a:latin typeface="Arial"/>
                <a:cs typeface="Arial"/>
              </a:rPr>
              <a:t>ш</a:t>
            </a:r>
            <a:r>
              <a:rPr sz="1800" b="1" spc="0" dirty="0" smtClean="0">
                <a:solidFill>
                  <a:srgbClr val="FF0000"/>
                </a:solidFill>
                <a:latin typeface="Arial"/>
                <a:cs typeface="Arial"/>
              </a:rPr>
              <a:t>при</a:t>
            </a:r>
            <a:r>
              <a:rPr sz="1800" b="1" spc="-25" dirty="0" smtClean="0">
                <a:solidFill>
                  <a:srgbClr val="FF0000"/>
                </a:solidFill>
                <a:latin typeface="Arial"/>
                <a:cs typeface="Arial"/>
              </a:rPr>
              <a:t>ц</a:t>
            </a:r>
            <a:r>
              <a:rPr sz="1800" b="1" spc="-5" dirty="0" smtClean="0">
                <a:solidFill>
                  <a:srgbClr val="FF0000"/>
                </a:solidFill>
                <a:latin typeface="Arial"/>
                <a:cs typeface="Arial"/>
              </a:rPr>
              <a:t>-</a:t>
            </a:r>
            <a:r>
              <a:rPr sz="1800" b="1" spc="0" dirty="0" smtClean="0">
                <a:solidFill>
                  <a:srgbClr val="FF0000"/>
                </a:solidFill>
                <a:latin typeface="Arial"/>
                <a:cs typeface="Arial"/>
              </a:rPr>
              <a:t>ру</a:t>
            </a:r>
            <a:r>
              <a:rPr sz="1800" b="1" spc="-10" dirty="0" smtClean="0">
                <a:solidFill>
                  <a:srgbClr val="FF0000"/>
                </a:solidFill>
                <a:latin typeface="Arial"/>
                <a:cs typeface="Arial"/>
              </a:rPr>
              <a:t>ч</a:t>
            </a:r>
            <a:r>
              <a:rPr sz="1800" b="1" spc="0" dirty="0" smtClean="0">
                <a:solidFill>
                  <a:srgbClr val="FF0000"/>
                </a:solidFill>
                <a:latin typeface="Arial"/>
                <a:cs typeface="Arial"/>
              </a:rPr>
              <a:t>ка	</a:t>
            </a:r>
            <a:r>
              <a:rPr sz="1800" spc="0" dirty="0" smtClean="0">
                <a:latin typeface="Arial"/>
                <a:cs typeface="Arial"/>
              </a:rPr>
              <a:t>- возм</a:t>
            </a:r>
            <a:r>
              <a:rPr sz="1800" spc="-15" dirty="0" smtClean="0">
                <a:latin typeface="Arial"/>
                <a:cs typeface="Arial"/>
              </a:rPr>
              <a:t>о</a:t>
            </a:r>
            <a:r>
              <a:rPr sz="1800" spc="-10" dirty="0" smtClean="0">
                <a:latin typeface="Arial"/>
                <a:cs typeface="Arial"/>
              </a:rPr>
              <a:t>ж</a:t>
            </a:r>
            <a:r>
              <a:rPr sz="1800" spc="0" dirty="0" smtClean="0">
                <a:latin typeface="Arial"/>
                <a:cs typeface="Arial"/>
              </a:rPr>
              <a:t>но</a:t>
            </a:r>
            <a:r>
              <a:rPr sz="1800" spc="-10" dirty="0" smtClean="0">
                <a:latin typeface="Arial"/>
                <a:cs typeface="Arial"/>
              </a:rPr>
              <a:t>с</a:t>
            </a:r>
            <a:r>
              <a:rPr sz="1800" spc="0" dirty="0" smtClean="0">
                <a:latin typeface="Arial"/>
                <a:cs typeface="Arial"/>
              </a:rPr>
              <a:t>ть</a:t>
            </a:r>
            <a:r>
              <a:rPr sz="1800" spc="15" dirty="0" smtClean="0">
                <a:latin typeface="Arial"/>
                <a:cs typeface="Arial"/>
              </a:rPr>
              <a:t> </a:t>
            </a:r>
            <a:r>
              <a:rPr sz="1800" spc="-10" dirty="0" smtClean="0">
                <a:latin typeface="Arial"/>
                <a:cs typeface="Arial"/>
              </a:rPr>
              <a:t>о</a:t>
            </a:r>
            <a:r>
              <a:rPr sz="1800" spc="0" dirty="0" smtClean="0">
                <a:latin typeface="Arial"/>
                <a:cs typeface="Arial"/>
              </a:rPr>
              <a:t>т</a:t>
            </a:r>
            <a:r>
              <a:rPr sz="1800" spc="5" dirty="0" smtClean="0">
                <a:latin typeface="Arial"/>
                <a:cs typeface="Arial"/>
              </a:rPr>
              <a:t>д</a:t>
            </a:r>
            <a:r>
              <a:rPr sz="1800" spc="-10" dirty="0" smtClean="0">
                <a:latin typeface="Arial"/>
                <a:cs typeface="Arial"/>
              </a:rPr>
              <a:t>е</a:t>
            </a:r>
            <a:r>
              <a:rPr sz="1800" spc="0" dirty="0" smtClean="0">
                <a:latin typeface="Arial"/>
                <a:cs typeface="Arial"/>
              </a:rPr>
              <a:t>лн</a:t>
            </a:r>
            <a:r>
              <a:rPr sz="1800" spc="-10" dirty="0" smtClean="0">
                <a:latin typeface="Arial"/>
                <a:cs typeface="Arial"/>
              </a:rPr>
              <a:t>о</a:t>
            </a:r>
            <a:r>
              <a:rPr sz="1800" spc="0" dirty="0" smtClean="0">
                <a:latin typeface="Arial"/>
                <a:cs typeface="Arial"/>
              </a:rPr>
              <a:t>й п</a:t>
            </a:r>
            <a:r>
              <a:rPr sz="1800" spc="-10" dirty="0" smtClean="0">
                <a:latin typeface="Arial"/>
                <a:cs typeface="Arial"/>
              </a:rPr>
              <a:t>о</a:t>
            </a:r>
            <a:r>
              <a:rPr sz="1800" spc="0" dirty="0" smtClean="0">
                <a:latin typeface="Arial"/>
                <a:cs typeface="Arial"/>
              </a:rPr>
              <a:t>став</a:t>
            </a:r>
            <a:r>
              <a:rPr sz="1800" spc="5" dirty="0" smtClean="0">
                <a:latin typeface="Arial"/>
                <a:cs typeface="Arial"/>
              </a:rPr>
              <a:t>к</a:t>
            </a:r>
            <a:r>
              <a:rPr sz="1800" spc="0" dirty="0" smtClean="0">
                <a:latin typeface="Arial"/>
                <a:cs typeface="Arial"/>
              </a:rPr>
              <a:t>и</a:t>
            </a:r>
            <a:r>
              <a:rPr sz="1800" spc="-10" dirty="0" smtClean="0">
                <a:latin typeface="Arial"/>
                <a:cs typeface="Arial"/>
              </a:rPr>
              <a:t> </a:t>
            </a:r>
            <a:r>
              <a:rPr sz="1800" spc="-25" dirty="0" smtClean="0">
                <a:latin typeface="Arial"/>
                <a:cs typeface="Arial"/>
              </a:rPr>
              <a:t>у</a:t>
            </a:r>
            <a:r>
              <a:rPr sz="1800" spc="0" dirty="0" smtClean="0">
                <a:latin typeface="Arial"/>
                <a:cs typeface="Arial"/>
              </a:rPr>
              <a:t>стр</a:t>
            </a:r>
            <a:r>
              <a:rPr sz="1800" spc="-10" dirty="0" smtClean="0">
                <a:latin typeface="Arial"/>
                <a:cs typeface="Arial"/>
              </a:rPr>
              <a:t>о</a:t>
            </a:r>
            <a:r>
              <a:rPr sz="1800" spc="0" dirty="0" smtClean="0">
                <a:latin typeface="Arial"/>
                <a:cs typeface="Arial"/>
              </a:rPr>
              <a:t>йства</a:t>
            </a:r>
            <a:r>
              <a:rPr sz="1800" spc="2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в</a:t>
            </a:r>
            <a:r>
              <a:rPr sz="1800" spc="5" dirty="0" smtClean="0">
                <a:latin typeface="Arial"/>
                <a:cs typeface="Arial"/>
              </a:rPr>
              <a:t>в</a:t>
            </a:r>
            <a:r>
              <a:rPr sz="1800" spc="0" dirty="0" smtClean="0">
                <a:latin typeface="Arial"/>
                <a:cs typeface="Arial"/>
              </a:rPr>
              <a:t>едения (за иск</a:t>
            </a:r>
            <a:r>
              <a:rPr sz="1800" spc="5" dirty="0" smtClean="0">
                <a:latin typeface="Arial"/>
                <a:cs typeface="Arial"/>
              </a:rPr>
              <a:t>л</a:t>
            </a:r>
            <a:r>
              <a:rPr sz="1800" spc="0" dirty="0" smtClean="0">
                <a:latin typeface="Arial"/>
                <a:cs typeface="Arial"/>
              </a:rPr>
              <a:t>юч</a:t>
            </a:r>
            <a:r>
              <a:rPr sz="1800" spc="-10" dirty="0" smtClean="0">
                <a:latin typeface="Arial"/>
                <a:cs typeface="Arial"/>
              </a:rPr>
              <a:t>е</a:t>
            </a:r>
            <a:r>
              <a:rPr sz="1800" spc="0" dirty="0" smtClean="0">
                <a:latin typeface="Arial"/>
                <a:cs typeface="Arial"/>
              </a:rPr>
              <a:t>нием</a:t>
            </a:r>
            <a:r>
              <a:rPr sz="1800" spc="-2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с</a:t>
            </a:r>
            <a:r>
              <a:rPr sz="1800" spc="5" dirty="0" smtClean="0">
                <a:latin typeface="Arial"/>
                <a:cs typeface="Arial"/>
              </a:rPr>
              <a:t>л</a:t>
            </a:r>
            <a:r>
              <a:rPr sz="1800" spc="-25" dirty="0" smtClean="0">
                <a:latin typeface="Arial"/>
                <a:cs typeface="Arial"/>
              </a:rPr>
              <a:t>у</a:t>
            </a:r>
            <a:r>
              <a:rPr sz="1800" spc="0" dirty="0" smtClean="0">
                <a:latin typeface="Arial"/>
                <a:cs typeface="Arial"/>
              </a:rPr>
              <a:t>ч</a:t>
            </a:r>
            <a:r>
              <a:rPr sz="1800" spc="-10" dirty="0" smtClean="0">
                <a:latin typeface="Arial"/>
                <a:cs typeface="Arial"/>
              </a:rPr>
              <a:t>а</a:t>
            </a:r>
            <a:r>
              <a:rPr sz="1800" spc="0" dirty="0" smtClean="0">
                <a:latin typeface="Arial"/>
                <a:cs typeface="Arial"/>
              </a:rPr>
              <a:t>ев,</a:t>
            </a:r>
            <a:r>
              <a:rPr sz="1800" spc="2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ког</a:t>
            </a:r>
            <a:r>
              <a:rPr sz="1800" spc="5" dirty="0" smtClean="0">
                <a:latin typeface="Arial"/>
                <a:cs typeface="Arial"/>
              </a:rPr>
              <a:t>д</a:t>
            </a:r>
            <a:r>
              <a:rPr sz="1800" spc="0" dirty="0" smtClean="0">
                <a:latin typeface="Arial"/>
                <a:cs typeface="Arial"/>
              </a:rPr>
              <a:t>а в</a:t>
            </a:r>
            <a:r>
              <a:rPr sz="1800" spc="5" dirty="0" smtClean="0">
                <a:latin typeface="Arial"/>
                <a:cs typeface="Arial"/>
              </a:rPr>
              <a:t> д</a:t>
            </a:r>
            <a:r>
              <a:rPr sz="1800" spc="0" dirty="0" smtClean="0">
                <a:latin typeface="Arial"/>
                <a:cs typeface="Arial"/>
              </a:rPr>
              <a:t>ок</a:t>
            </a:r>
            <a:r>
              <a:rPr sz="1800" spc="-30" dirty="0" smtClean="0">
                <a:latin typeface="Arial"/>
                <a:cs typeface="Arial"/>
              </a:rPr>
              <a:t>у</a:t>
            </a:r>
            <a:r>
              <a:rPr sz="1800" spc="0" dirty="0" smtClean="0">
                <a:latin typeface="Arial"/>
                <a:cs typeface="Arial"/>
              </a:rPr>
              <a:t>м</a:t>
            </a:r>
            <a:r>
              <a:rPr sz="1800" spc="-10" dirty="0" smtClean="0">
                <a:latin typeface="Arial"/>
                <a:cs typeface="Arial"/>
              </a:rPr>
              <a:t>е</a:t>
            </a:r>
            <a:r>
              <a:rPr sz="1800" spc="0" dirty="0" smtClean="0">
                <a:latin typeface="Arial"/>
                <a:cs typeface="Arial"/>
              </a:rPr>
              <a:t>нтации о зак</a:t>
            </a:r>
            <a:r>
              <a:rPr sz="1800" spc="-20" dirty="0" smtClean="0">
                <a:latin typeface="Arial"/>
                <a:cs typeface="Arial"/>
              </a:rPr>
              <a:t>у</a:t>
            </a:r>
            <a:r>
              <a:rPr sz="1800" spc="0" dirty="0" smtClean="0">
                <a:latin typeface="Arial"/>
                <a:cs typeface="Arial"/>
              </a:rPr>
              <a:t>пке соде</a:t>
            </a:r>
            <a:r>
              <a:rPr sz="1800" spc="-10" dirty="0" smtClean="0">
                <a:latin typeface="Arial"/>
                <a:cs typeface="Arial"/>
              </a:rPr>
              <a:t>р</a:t>
            </a:r>
            <a:r>
              <a:rPr sz="1800" spc="0" dirty="0" smtClean="0">
                <a:latin typeface="Arial"/>
                <a:cs typeface="Arial"/>
              </a:rPr>
              <a:t>жится</a:t>
            </a:r>
            <a:r>
              <a:rPr sz="1800" spc="-1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об</a:t>
            </a:r>
            <a:r>
              <a:rPr sz="1800" spc="-10" dirty="0" smtClean="0">
                <a:latin typeface="Arial"/>
                <a:cs typeface="Arial"/>
              </a:rPr>
              <a:t>о</a:t>
            </a:r>
            <a:r>
              <a:rPr sz="1800" spc="0" dirty="0" smtClean="0">
                <a:latin typeface="Arial"/>
                <a:cs typeface="Arial"/>
              </a:rPr>
              <a:t>снование</a:t>
            </a:r>
            <a:r>
              <a:rPr sz="1800" spc="10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не</a:t>
            </a:r>
            <a:r>
              <a:rPr sz="1800" spc="-10" dirty="0" smtClean="0">
                <a:latin typeface="Arial"/>
                <a:cs typeface="Arial"/>
              </a:rPr>
              <a:t>о</a:t>
            </a:r>
            <a:r>
              <a:rPr sz="1800" spc="0" dirty="0" smtClean="0">
                <a:latin typeface="Arial"/>
                <a:cs typeface="Arial"/>
              </a:rPr>
              <a:t>б</a:t>
            </a:r>
            <a:r>
              <a:rPr sz="1800" spc="-15" dirty="0" smtClean="0">
                <a:latin typeface="Arial"/>
                <a:cs typeface="Arial"/>
              </a:rPr>
              <a:t>х</a:t>
            </a:r>
            <a:r>
              <a:rPr sz="1800" spc="0" dirty="0" smtClean="0">
                <a:latin typeface="Arial"/>
                <a:cs typeface="Arial"/>
              </a:rPr>
              <a:t>одимости зак</a:t>
            </a:r>
            <a:r>
              <a:rPr sz="1800" spc="-25" dirty="0" smtClean="0">
                <a:latin typeface="Arial"/>
                <a:cs typeface="Arial"/>
              </a:rPr>
              <a:t>у</a:t>
            </a:r>
            <a:r>
              <a:rPr sz="1800" spc="0" dirty="0" smtClean="0">
                <a:latin typeface="Arial"/>
                <a:cs typeface="Arial"/>
              </a:rPr>
              <a:t>пки</a:t>
            </a:r>
            <a:r>
              <a:rPr sz="1800" spc="15" dirty="0" smtClean="0">
                <a:latin typeface="Arial"/>
                <a:cs typeface="Arial"/>
              </a:rPr>
              <a:t> </a:t>
            </a:r>
            <a:r>
              <a:rPr sz="1800" spc="5" dirty="0" smtClean="0">
                <a:latin typeface="Arial"/>
                <a:cs typeface="Arial"/>
              </a:rPr>
              <a:t>л</a:t>
            </a:r>
            <a:r>
              <a:rPr sz="1800" spc="0" dirty="0" smtClean="0">
                <a:latin typeface="Arial"/>
                <a:cs typeface="Arial"/>
              </a:rPr>
              <a:t>ек</a:t>
            </a:r>
            <a:r>
              <a:rPr sz="1800" spc="-10" dirty="0" smtClean="0">
                <a:latin typeface="Arial"/>
                <a:cs typeface="Arial"/>
              </a:rPr>
              <a:t>а</a:t>
            </a:r>
            <a:r>
              <a:rPr sz="1800" spc="0" dirty="0" smtClean="0">
                <a:latin typeface="Arial"/>
                <a:cs typeface="Arial"/>
              </a:rPr>
              <a:t>рственного</a:t>
            </a:r>
            <a:r>
              <a:rPr sz="1800" spc="10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п</a:t>
            </a:r>
            <a:r>
              <a:rPr sz="1800" spc="-10" dirty="0" smtClean="0">
                <a:latin typeface="Arial"/>
                <a:cs typeface="Arial"/>
              </a:rPr>
              <a:t>р</a:t>
            </a:r>
            <a:r>
              <a:rPr sz="1800" spc="0" dirty="0" smtClean="0">
                <a:latin typeface="Arial"/>
                <a:cs typeface="Arial"/>
              </a:rPr>
              <a:t>е</a:t>
            </a:r>
            <a:r>
              <a:rPr sz="1800" spc="-10" dirty="0" smtClean="0">
                <a:latin typeface="Arial"/>
                <a:cs typeface="Arial"/>
              </a:rPr>
              <a:t>п</a:t>
            </a:r>
            <a:r>
              <a:rPr sz="1800" spc="0" dirty="0" smtClean="0">
                <a:latin typeface="Arial"/>
                <a:cs typeface="Arial"/>
              </a:rPr>
              <a:t>а</a:t>
            </a:r>
            <a:r>
              <a:rPr sz="1800" spc="-10" dirty="0" smtClean="0">
                <a:latin typeface="Arial"/>
                <a:cs typeface="Arial"/>
              </a:rPr>
              <a:t>р</a:t>
            </a:r>
            <a:r>
              <a:rPr sz="1800" spc="0" dirty="0" smtClean="0">
                <a:latin typeface="Arial"/>
                <a:cs typeface="Arial"/>
              </a:rPr>
              <a:t>ата</a:t>
            </a:r>
            <a:r>
              <a:rPr sz="1800" spc="1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конкретной </a:t>
            </a:r>
            <a:r>
              <a:rPr sz="1800" spc="-10" dirty="0" smtClean="0">
                <a:latin typeface="Arial"/>
                <a:cs typeface="Arial"/>
              </a:rPr>
              <a:t>ф</a:t>
            </a:r>
            <a:r>
              <a:rPr sz="1800" spc="0" dirty="0" smtClean="0">
                <a:latin typeface="Arial"/>
                <a:cs typeface="Arial"/>
              </a:rPr>
              <a:t>о</a:t>
            </a:r>
            <a:r>
              <a:rPr sz="1800" spc="-10" dirty="0" smtClean="0">
                <a:latin typeface="Arial"/>
                <a:cs typeface="Arial"/>
              </a:rPr>
              <a:t>р</a:t>
            </a:r>
            <a:r>
              <a:rPr sz="1800" spc="0" dirty="0" smtClean="0">
                <a:latin typeface="Arial"/>
                <a:cs typeface="Arial"/>
              </a:rPr>
              <a:t>мы</a:t>
            </a:r>
            <a:r>
              <a:rPr sz="1800" spc="10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вып</a:t>
            </a:r>
            <a:r>
              <a:rPr sz="1800" spc="-30" dirty="0" smtClean="0">
                <a:latin typeface="Arial"/>
                <a:cs typeface="Arial"/>
              </a:rPr>
              <a:t>у</a:t>
            </a:r>
            <a:r>
              <a:rPr sz="1800" spc="0" dirty="0" smtClean="0">
                <a:latin typeface="Arial"/>
                <a:cs typeface="Arial"/>
              </a:rPr>
              <a:t>ска).</a:t>
            </a:r>
            <a:endParaRPr sz="1800">
              <a:latin typeface="Arial"/>
              <a:cs typeface="Arial"/>
            </a:endParaRPr>
          </a:p>
          <a:p>
            <a:pPr>
              <a:lnSpc>
                <a:spcPts val="1000"/>
              </a:lnSpc>
              <a:buClr>
                <a:srgbClr val="FF0000"/>
              </a:buClr>
              <a:buFont typeface="Meiryo"/>
              <a:buChar char="➢"/>
            </a:pPr>
            <a:endParaRPr sz="1000"/>
          </a:p>
          <a:p>
            <a:pPr>
              <a:lnSpc>
                <a:spcPts val="1000"/>
              </a:lnSpc>
              <a:buClr>
                <a:srgbClr val="FF0000"/>
              </a:buClr>
              <a:buFont typeface="Meiryo"/>
              <a:buChar char="➢"/>
            </a:pPr>
            <a:endParaRPr sz="1000"/>
          </a:p>
          <a:p>
            <a:pPr>
              <a:lnSpc>
                <a:spcPts val="1300"/>
              </a:lnSpc>
              <a:spcBef>
                <a:spcPts val="59"/>
              </a:spcBef>
              <a:buClr>
                <a:srgbClr val="FF0000"/>
              </a:buClr>
              <a:buFont typeface="Meiryo"/>
              <a:buChar char="➢"/>
            </a:pPr>
            <a:endParaRPr sz="1300"/>
          </a:p>
          <a:p>
            <a:pPr marL="12700">
              <a:lnSpc>
                <a:spcPct val="100000"/>
              </a:lnSpc>
            </a:pPr>
            <a:r>
              <a:rPr sz="1800" dirty="0" smtClean="0">
                <a:latin typeface="Arial"/>
                <a:cs typeface="Arial"/>
              </a:rPr>
              <a:t>В о</a:t>
            </a:r>
            <a:r>
              <a:rPr sz="1800" spc="-15" dirty="0" smtClean="0">
                <a:latin typeface="Arial"/>
                <a:cs typeface="Arial"/>
              </a:rPr>
              <a:t>п</a:t>
            </a:r>
            <a:r>
              <a:rPr sz="1800" spc="0" dirty="0" smtClean="0">
                <a:latin typeface="Arial"/>
                <a:cs typeface="Arial"/>
              </a:rPr>
              <a:t>ис</a:t>
            </a:r>
            <a:r>
              <a:rPr sz="1800" spc="-10" dirty="0" smtClean="0">
                <a:latin typeface="Arial"/>
                <a:cs typeface="Arial"/>
              </a:rPr>
              <a:t>а</a:t>
            </a:r>
            <a:r>
              <a:rPr sz="1800" spc="0" dirty="0" smtClean="0">
                <a:latin typeface="Arial"/>
                <a:cs typeface="Arial"/>
              </a:rPr>
              <a:t>нии</a:t>
            </a:r>
            <a:r>
              <a:rPr sz="1800" spc="-10" dirty="0" smtClean="0">
                <a:latin typeface="Arial"/>
                <a:cs typeface="Arial"/>
              </a:rPr>
              <a:t> </a:t>
            </a:r>
            <a:r>
              <a:rPr sz="1800" b="1" u="heavy" spc="0" dirty="0" smtClean="0">
                <a:solidFill>
                  <a:srgbClr val="00AF50"/>
                </a:solidFill>
                <a:latin typeface="Arial"/>
                <a:cs typeface="Arial"/>
              </a:rPr>
              <a:t>МОГУТ</a:t>
            </a:r>
            <a:r>
              <a:rPr sz="1800" b="1" u="heavy" spc="-550" dirty="0" smtClean="0">
                <a:solidFill>
                  <a:srgbClr val="00AF50"/>
                </a:solidFill>
                <a:latin typeface="Arial"/>
                <a:cs typeface="Arial"/>
              </a:rPr>
              <a:t> </a:t>
            </a:r>
            <a:r>
              <a:rPr sz="1800" b="1" u="heavy" spc="0" dirty="0" smtClean="0">
                <a:solidFill>
                  <a:srgbClr val="00AF50"/>
                </a:solidFill>
                <a:latin typeface="Arial"/>
                <a:cs typeface="Arial"/>
              </a:rPr>
              <a:t>БЫ</a:t>
            </a:r>
            <a:r>
              <a:rPr sz="1800" b="1" u="heavy" spc="5" dirty="0" smtClean="0">
                <a:solidFill>
                  <a:srgbClr val="00AF50"/>
                </a:solidFill>
                <a:latin typeface="Arial"/>
                <a:cs typeface="Arial"/>
              </a:rPr>
              <a:t>Т</a:t>
            </a:r>
            <a:r>
              <a:rPr sz="1800" b="1" u="heavy" spc="0" dirty="0" smtClean="0">
                <a:solidFill>
                  <a:srgbClr val="00AF50"/>
                </a:solidFill>
                <a:latin typeface="Arial"/>
                <a:cs typeface="Arial"/>
              </a:rPr>
              <a:t>Ь</a:t>
            </a:r>
            <a:r>
              <a:rPr sz="1800" b="1" u="heavy" spc="-550" dirty="0" smtClean="0">
                <a:solidFill>
                  <a:srgbClr val="00AF50"/>
                </a:solidFill>
                <a:latin typeface="Arial"/>
                <a:cs typeface="Arial"/>
              </a:rPr>
              <a:t> </a:t>
            </a:r>
            <a:r>
              <a:rPr sz="1800" b="1" u="heavy" spc="0" dirty="0" smtClean="0">
                <a:solidFill>
                  <a:srgbClr val="00AF50"/>
                </a:solidFill>
                <a:latin typeface="Arial"/>
                <a:cs typeface="Arial"/>
              </a:rPr>
              <a:t>УК</a:t>
            </a:r>
            <a:r>
              <a:rPr sz="1800" b="1" u="heavy" spc="-50" dirty="0" smtClean="0">
                <a:solidFill>
                  <a:srgbClr val="00AF50"/>
                </a:solidFill>
                <a:latin typeface="Arial"/>
                <a:cs typeface="Arial"/>
              </a:rPr>
              <a:t>А</a:t>
            </a:r>
            <a:r>
              <a:rPr sz="1800" b="1" u="heavy" spc="10" dirty="0" smtClean="0">
                <a:solidFill>
                  <a:srgbClr val="00AF50"/>
                </a:solidFill>
                <a:latin typeface="Arial"/>
                <a:cs typeface="Arial"/>
              </a:rPr>
              <a:t>З</a:t>
            </a:r>
            <a:r>
              <a:rPr sz="1800" b="1" u="heavy" spc="-15" dirty="0" smtClean="0">
                <a:solidFill>
                  <a:srgbClr val="00AF50"/>
                </a:solidFill>
                <a:latin typeface="Arial"/>
                <a:cs typeface="Arial"/>
              </a:rPr>
              <a:t>А</a:t>
            </a:r>
            <a:r>
              <a:rPr sz="1800" b="1" u="heavy" spc="0" dirty="0" smtClean="0">
                <a:solidFill>
                  <a:srgbClr val="00AF50"/>
                </a:solidFill>
                <a:latin typeface="Arial"/>
                <a:cs typeface="Arial"/>
              </a:rPr>
              <a:t>Н</a:t>
            </a:r>
            <a:r>
              <a:rPr sz="1800" b="1" u="heavy" spc="-30" dirty="0" smtClean="0">
                <a:solidFill>
                  <a:srgbClr val="00AF50"/>
                </a:solidFill>
                <a:latin typeface="Arial"/>
                <a:cs typeface="Arial"/>
              </a:rPr>
              <a:t>Ы</a:t>
            </a:r>
            <a:r>
              <a:rPr sz="1800" spc="0" dirty="0" smtClean="0">
                <a:latin typeface="Arial"/>
                <a:cs typeface="Arial"/>
              </a:rPr>
              <a:t>:</a:t>
            </a:r>
            <a:endParaRPr sz="180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2"/>
              </a:spcBef>
            </a:pPr>
            <a:endParaRPr sz="600"/>
          </a:p>
          <a:p>
            <a:pPr marL="355600" indent="-342900">
              <a:lnSpc>
                <a:spcPct val="100000"/>
              </a:lnSpc>
              <a:buClr>
                <a:srgbClr val="FF0000"/>
              </a:buClr>
              <a:buFont typeface="Meiryo"/>
              <a:buChar char="➢"/>
              <a:tabLst>
                <a:tab pos="354965" algn="l"/>
              </a:tabLst>
            </a:pPr>
            <a:r>
              <a:rPr sz="1800" b="1" dirty="0" smtClean="0">
                <a:solidFill>
                  <a:srgbClr val="FF0000"/>
                </a:solidFill>
                <a:latin typeface="Arial"/>
                <a:cs typeface="Arial"/>
              </a:rPr>
              <a:t>п</a:t>
            </a:r>
            <a:r>
              <a:rPr sz="1800" b="1" spc="5" dirty="0" smtClean="0">
                <a:solidFill>
                  <a:srgbClr val="FF0000"/>
                </a:solidFill>
                <a:latin typeface="Arial"/>
                <a:cs typeface="Arial"/>
              </a:rPr>
              <a:t>р</a:t>
            </a:r>
            <a:r>
              <a:rPr sz="1800" b="1" spc="0" dirty="0" smtClean="0">
                <a:solidFill>
                  <a:srgbClr val="FF0000"/>
                </a:solidFill>
                <a:latin typeface="Arial"/>
                <a:cs typeface="Arial"/>
              </a:rPr>
              <a:t>и зак</a:t>
            </a:r>
            <a:r>
              <a:rPr sz="1800" b="1" spc="-25" dirty="0" smtClean="0">
                <a:solidFill>
                  <a:srgbClr val="FF0000"/>
                </a:solidFill>
                <a:latin typeface="Arial"/>
                <a:cs typeface="Arial"/>
              </a:rPr>
              <a:t>у</a:t>
            </a:r>
            <a:r>
              <a:rPr sz="1800" b="1" spc="0" dirty="0" smtClean="0">
                <a:solidFill>
                  <a:srgbClr val="FF0000"/>
                </a:solidFill>
                <a:latin typeface="Arial"/>
                <a:cs typeface="Arial"/>
              </a:rPr>
              <a:t>пке</a:t>
            </a:r>
            <a:r>
              <a:rPr sz="1800" b="1" spc="1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0" dirty="0" smtClean="0">
                <a:solidFill>
                  <a:srgbClr val="FF0000"/>
                </a:solidFill>
                <a:latin typeface="Arial"/>
                <a:cs typeface="Arial"/>
              </a:rPr>
              <a:t>по</a:t>
            </a:r>
            <a:r>
              <a:rPr sz="1800" b="1" spc="-5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0" dirty="0" smtClean="0">
                <a:solidFill>
                  <a:srgbClr val="FF0000"/>
                </a:solidFill>
                <a:latin typeface="Arial"/>
                <a:cs typeface="Arial"/>
              </a:rPr>
              <a:t>ре</a:t>
            </a:r>
            <a:r>
              <a:rPr sz="1800" b="1" spc="-40" dirty="0" smtClean="0">
                <a:solidFill>
                  <a:srgbClr val="FF0000"/>
                </a:solidFill>
                <a:latin typeface="Arial"/>
                <a:cs typeface="Arial"/>
              </a:rPr>
              <a:t>ш</a:t>
            </a:r>
            <a:r>
              <a:rPr sz="1800" b="1" spc="0" dirty="0" smtClean="0">
                <a:solidFill>
                  <a:srgbClr val="FF0000"/>
                </a:solidFill>
                <a:latin typeface="Arial"/>
                <a:cs typeface="Arial"/>
              </a:rPr>
              <a:t>ению</a:t>
            </a:r>
            <a:r>
              <a:rPr sz="1800" b="1" spc="3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0" dirty="0" smtClean="0">
                <a:solidFill>
                  <a:srgbClr val="FF0000"/>
                </a:solidFill>
                <a:latin typeface="Arial"/>
                <a:cs typeface="Arial"/>
              </a:rPr>
              <a:t>ВК</a:t>
            </a:r>
            <a:r>
              <a:rPr sz="1800" b="1" spc="2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- то</a:t>
            </a:r>
            <a:r>
              <a:rPr sz="1800" spc="-10" dirty="0" smtClean="0">
                <a:latin typeface="Arial"/>
                <a:cs typeface="Arial"/>
              </a:rPr>
              <a:t>р</a:t>
            </a:r>
            <a:r>
              <a:rPr sz="1800" spc="0" dirty="0" smtClean="0">
                <a:latin typeface="Arial"/>
                <a:cs typeface="Arial"/>
              </a:rPr>
              <a:t>говые</a:t>
            </a:r>
            <a:r>
              <a:rPr sz="1800" spc="10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наим</a:t>
            </a:r>
            <a:r>
              <a:rPr sz="1800" spc="-10" dirty="0" smtClean="0">
                <a:latin typeface="Arial"/>
                <a:cs typeface="Arial"/>
              </a:rPr>
              <a:t>е</a:t>
            </a:r>
            <a:r>
              <a:rPr sz="1800" spc="0" dirty="0" smtClean="0">
                <a:latin typeface="Arial"/>
                <a:cs typeface="Arial"/>
              </a:rPr>
              <a:t>нования</a:t>
            </a:r>
            <a:endParaRPr sz="180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0"/>
              </a:spcBef>
              <a:buClr>
                <a:srgbClr val="FF0000"/>
              </a:buClr>
              <a:buFont typeface="Meiryo"/>
              <a:buChar char="➢"/>
            </a:pPr>
            <a:endParaRPr sz="600"/>
          </a:p>
          <a:p>
            <a:pPr marL="355600" indent="-342900">
              <a:lnSpc>
                <a:spcPct val="100000"/>
              </a:lnSpc>
              <a:buClr>
                <a:srgbClr val="FF0000"/>
              </a:buClr>
              <a:buFont typeface="Meiryo"/>
              <a:buChar char="➢"/>
              <a:tabLst>
                <a:tab pos="354965" algn="l"/>
              </a:tabLst>
            </a:pPr>
            <a:r>
              <a:rPr sz="1800" b="1" dirty="0" smtClean="0">
                <a:solidFill>
                  <a:srgbClr val="FF0000"/>
                </a:solidFill>
                <a:latin typeface="Arial"/>
                <a:cs typeface="Arial"/>
              </a:rPr>
              <a:t>д</a:t>
            </a:r>
            <a:r>
              <a:rPr sz="1800" b="1" spc="-10" dirty="0" smtClean="0">
                <a:solidFill>
                  <a:srgbClr val="FF0000"/>
                </a:solidFill>
                <a:latin typeface="Arial"/>
                <a:cs typeface="Arial"/>
              </a:rPr>
              <a:t>л</a:t>
            </a:r>
            <a:r>
              <a:rPr sz="1800" b="1" spc="0" dirty="0" smtClean="0">
                <a:solidFill>
                  <a:srgbClr val="FF0000"/>
                </a:solidFill>
                <a:latin typeface="Arial"/>
                <a:cs typeface="Arial"/>
              </a:rPr>
              <a:t>я</a:t>
            </a:r>
            <a:r>
              <a:rPr sz="1800" b="1" spc="-5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0" dirty="0" smtClean="0">
                <a:solidFill>
                  <a:srgbClr val="FF0000"/>
                </a:solidFill>
                <a:latin typeface="Arial"/>
                <a:cs typeface="Arial"/>
              </a:rPr>
              <a:t>инъ</a:t>
            </a:r>
            <a:r>
              <a:rPr sz="1800" b="1" spc="-10" dirty="0" smtClean="0">
                <a:solidFill>
                  <a:srgbClr val="FF0000"/>
                </a:solidFill>
                <a:latin typeface="Arial"/>
                <a:cs typeface="Arial"/>
              </a:rPr>
              <a:t>е</a:t>
            </a:r>
            <a:r>
              <a:rPr sz="1800" b="1" spc="0" dirty="0" smtClean="0">
                <a:solidFill>
                  <a:srgbClr val="FF0000"/>
                </a:solidFill>
                <a:latin typeface="Arial"/>
                <a:cs typeface="Arial"/>
              </a:rPr>
              <a:t>кц</a:t>
            </a:r>
            <a:r>
              <a:rPr sz="1800" b="1" spc="-10" dirty="0" smtClean="0">
                <a:solidFill>
                  <a:srgbClr val="FF0000"/>
                </a:solidFill>
                <a:latin typeface="Arial"/>
                <a:cs typeface="Arial"/>
              </a:rPr>
              <a:t>и</a:t>
            </a:r>
            <a:r>
              <a:rPr sz="1800" b="1" spc="0" dirty="0" smtClean="0">
                <a:solidFill>
                  <a:srgbClr val="FF0000"/>
                </a:solidFill>
                <a:latin typeface="Arial"/>
                <a:cs typeface="Arial"/>
              </a:rPr>
              <a:t>о</a:t>
            </a:r>
            <a:r>
              <a:rPr sz="1800" b="1" spc="5" dirty="0" smtClean="0">
                <a:solidFill>
                  <a:srgbClr val="FF0000"/>
                </a:solidFill>
                <a:latin typeface="Arial"/>
                <a:cs typeface="Arial"/>
              </a:rPr>
              <a:t>н</a:t>
            </a:r>
            <a:r>
              <a:rPr sz="1800" b="1" spc="0" dirty="0" smtClean="0">
                <a:solidFill>
                  <a:srgbClr val="FF0000"/>
                </a:solidFill>
                <a:latin typeface="Arial"/>
                <a:cs typeface="Arial"/>
              </a:rPr>
              <a:t>ных</a:t>
            </a:r>
            <a:r>
              <a:rPr sz="1800" b="1" spc="1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0" dirty="0" smtClean="0">
                <a:solidFill>
                  <a:srgbClr val="FF0000"/>
                </a:solidFill>
                <a:latin typeface="Arial"/>
                <a:cs typeface="Arial"/>
              </a:rPr>
              <a:t>ЛП</a:t>
            </a:r>
            <a:r>
              <a:rPr sz="1800" b="1" spc="5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- п</a:t>
            </a:r>
            <a:r>
              <a:rPr sz="1800" spc="-30" dirty="0" smtClean="0">
                <a:latin typeface="Arial"/>
                <a:cs typeface="Arial"/>
              </a:rPr>
              <a:t>у</a:t>
            </a:r>
            <a:r>
              <a:rPr sz="1800" spc="0" dirty="0" smtClean="0">
                <a:latin typeface="Arial"/>
                <a:cs typeface="Arial"/>
              </a:rPr>
              <a:t>ть</a:t>
            </a:r>
            <a:r>
              <a:rPr sz="1800" spc="2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в</a:t>
            </a:r>
            <a:r>
              <a:rPr sz="1800" spc="5" dirty="0" smtClean="0">
                <a:latin typeface="Arial"/>
                <a:cs typeface="Arial"/>
              </a:rPr>
              <a:t>в</a:t>
            </a:r>
            <a:r>
              <a:rPr sz="1800" spc="0" dirty="0" smtClean="0">
                <a:latin typeface="Arial"/>
                <a:cs typeface="Arial"/>
              </a:rPr>
              <a:t>едения ЛП</a:t>
            </a:r>
            <a:r>
              <a:rPr sz="1800" spc="10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(ин</a:t>
            </a:r>
            <a:r>
              <a:rPr sz="1800" spc="5" dirty="0" smtClean="0">
                <a:latin typeface="Arial"/>
                <a:cs typeface="Arial"/>
              </a:rPr>
              <a:t>ъ</a:t>
            </a:r>
            <a:r>
              <a:rPr sz="1800" spc="0" dirty="0" smtClean="0">
                <a:latin typeface="Arial"/>
                <a:cs typeface="Arial"/>
              </a:rPr>
              <a:t>екции</a:t>
            </a:r>
            <a:r>
              <a:rPr sz="1800" spc="15" dirty="0" smtClean="0">
                <a:latin typeface="Arial"/>
                <a:cs typeface="Arial"/>
              </a:rPr>
              <a:t>/</a:t>
            </a:r>
            <a:r>
              <a:rPr sz="1800" spc="0" dirty="0" smtClean="0">
                <a:latin typeface="Arial"/>
                <a:cs typeface="Arial"/>
              </a:rPr>
              <a:t>инф</a:t>
            </a:r>
            <a:r>
              <a:rPr sz="1800" spc="-30" dirty="0" smtClean="0">
                <a:latin typeface="Arial"/>
                <a:cs typeface="Arial"/>
              </a:rPr>
              <a:t>у</a:t>
            </a:r>
            <a:r>
              <a:rPr sz="1800" spc="0" dirty="0" smtClean="0">
                <a:latin typeface="Arial"/>
                <a:cs typeface="Arial"/>
              </a:rPr>
              <a:t>зи</a:t>
            </a:r>
            <a:r>
              <a:rPr sz="1800" spc="5" dirty="0" smtClean="0">
                <a:latin typeface="Arial"/>
                <a:cs typeface="Arial"/>
              </a:rPr>
              <a:t>и</a:t>
            </a:r>
            <a:r>
              <a:rPr sz="1800" spc="0" dirty="0" smtClean="0">
                <a:latin typeface="Arial"/>
                <a:cs typeface="Arial"/>
              </a:rPr>
              <a:t>)</a:t>
            </a:r>
            <a:endParaRPr sz="180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49"/>
              </a:spcBef>
              <a:buClr>
                <a:srgbClr val="FF0000"/>
              </a:buClr>
              <a:buFont typeface="Meiryo"/>
              <a:buChar char="➢"/>
            </a:pPr>
            <a:endParaRPr sz="550"/>
          </a:p>
          <a:p>
            <a:pPr marL="355600" indent="-342900">
              <a:lnSpc>
                <a:spcPct val="100000"/>
              </a:lnSpc>
              <a:buClr>
                <a:srgbClr val="FF0000"/>
              </a:buClr>
              <a:buFont typeface="Meiryo"/>
              <a:buChar char="➢"/>
              <a:tabLst>
                <a:tab pos="354965" algn="l"/>
              </a:tabLst>
            </a:pPr>
            <a:r>
              <a:rPr sz="1800" b="1" dirty="0" smtClean="0">
                <a:solidFill>
                  <a:srgbClr val="FF0000"/>
                </a:solidFill>
                <a:latin typeface="Arial"/>
                <a:cs typeface="Arial"/>
              </a:rPr>
              <a:t>д</a:t>
            </a:r>
            <a:r>
              <a:rPr sz="1800" b="1" spc="-10" dirty="0" smtClean="0">
                <a:solidFill>
                  <a:srgbClr val="FF0000"/>
                </a:solidFill>
                <a:latin typeface="Arial"/>
                <a:cs typeface="Arial"/>
              </a:rPr>
              <a:t>л</a:t>
            </a:r>
            <a:r>
              <a:rPr sz="1800" b="1" spc="0" dirty="0" smtClean="0">
                <a:solidFill>
                  <a:srgbClr val="FF0000"/>
                </a:solidFill>
                <a:latin typeface="Arial"/>
                <a:cs typeface="Arial"/>
              </a:rPr>
              <a:t>я</a:t>
            </a:r>
            <a:r>
              <a:rPr sz="1800" b="1" spc="-5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0" dirty="0" smtClean="0">
                <a:solidFill>
                  <a:srgbClr val="FF0000"/>
                </a:solidFill>
                <a:latin typeface="Arial"/>
                <a:cs typeface="Arial"/>
              </a:rPr>
              <a:t>п</a:t>
            </a:r>
            <a:r>
              <a:rPr sz="1800" b="1" spc="5" dirty="0" smtClean="0">
                <a:solidFill>
                  <a:srgbClr val="FF0000"/>
                </a:solidFill>
                <a:latin typeface="Arial"/>
                <a:cs typeface="Arial"/>
              </a:rPr>
              <a:t>р</a:t>
            </a:r>
            <a:r>
              <a:rPr sz="1800" b="1" spc="0" dirty="0" smtClean="0">
                <a:solidFill>
                  <a:srgbClr val="FF0000"/>
                </a:solidFill>
                <a:latin typeface="Arial"/>
                <a:cs typeface="Arial"/>
              </a:rPr>
              <a:t>епара</a:t>
            </a:r>
            <a:r>
              <a:rPr sz="1800" b="1" spc="-40" dirty="0" smtClean="0">
                <a:solidFill>
                  <a:srgbClr val="FF0000"/>
                </a:solidFill>
                <a:latin typeface="Arial"/>
                <a:cs typeface="Arial"/>
              </a:rPr>
              <a:t>т</a:t>
            </a:r>
            <a:r>
              <a:rPr sz="1800" b="1" spc="0" dirty="0" smtClean="0">
                <a:solidFill>
                  <a:srgbClr val="FF0000"/>
                </a:solidFill>
                <a:latin typeface="Arial"/>
                <a:cs typeface="Arial"/>
              </a:rPr>
              <a:t>ов</a:t>
            </a:r>
            <a:r>
              <a:rPr sz="1800" b="1" spc="25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0" dirty="0" smtClean="0">
                <a:solidFill>
                  <a:srgbClr val="FF0000"/>
                </a:solidFill>
                <a:latin typeface="Arial"/>
                <a:cs typeface="Arial"/>
              </a:rPr>
              <a:t>д</a:t>
            </a:r>
            <a:r>
              <a:rPr sz="1800" b="1" spc="-10" dirty="0" smtClean="0">
                <a:solidFill>
                  <a:srgbClr val="FF0000"/>
                </a:solidFill>
                <a:latin typeface="Arial"/>
                <a:cs typeface="Arial"/>
              </a:rPr>
              <a:t>л</a:t>
            </a:r>
            <a:r>
              <a:rPr sz="1800" b="1" spc="0" dirty="0" smtClean="0">
                <a:solidFill>
                  <a:srgbClr val="FF0000"/>
                </a:solidFill>
                <a:latin typeface="Arial"/>
                <a:cs typeface="Arial"/>
              </a:rPr>
              <a:t>я</a:t>
            </a:r>
            <a:r>
              <a:rPr sz="1800" b="1" spc="-5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0" dirty="0" smtClean="0">
                <a:solidFill>
                  <a:srgbClr val="FF0000"/>
                </a:solidFill>
                <a:latin typeface="Arial"/>
                <a:cs typeface="Arial"/>
              </a:rPr>
              <a:t>и</a:t>
            </a:r>
            <a:r>
              <a:rPr sz="1800" b="1" spc="-10" dirty="0" smtClean="0">
                <a:solidFill>
                  <a:srgbClr val="FF0000"/>
                </a:solidFill>
                <a:latin typeface="Arial"/>
                <a:cs typeface="Arial"/>
              </a:rPr>
              <a:t>с</a:t>
            </a:r>
            <a:r>
              <a:rPr sz="1800" b="1" spc="0" dirty="0" smtClean="0">
                <a:solidFill>
                  <a:srgbClr val="FF0000"/>
                </a:solidFill>
                <a:latin typeface="Arial"/>
                <a:cs typeface="Arial"/>
              </a:rPr>
              <a:t>п</a:t>
            </a:r>
            <a:r>
              <a:rPr sz="1800" b="1" spc="5" dirty="0" smtClean="0">
                <a:solidFill>
                  <a:srgbClr val="FF0000"/>
                </a:solidFill>
                <a:latin typeface="Arial"/>
                <a:cs typeface="Arial"/>
              </a:rPr>
              <a:t>о</a:t>
            </a:r>
            <a:r>
              <a:rPr sz="1800" b="1" spc="0" dirty="0" smtClean="0">
                <a:solidFill>
                  <a:srgbClr val="FF0000"/>
                </a:solidFill>
                <a:latin typeface="Arial"/>
                <a:cs typeface="Arial"/>
              </a:rPr>
              <a:t>л</a:t>
            </a:r>
            <a:r>
              <a:rPr sz="1800" b="1" spc="-10" dirty="0" smtClean="0">
                <a:solidFill>
                  <a:srgbClr val="FF0000"/>
                </a:solidFill>
                <a:latin typeface="Arial"/>
                <a:cs typeface="Arial"/>
              </a:rPr>
              <a:t>ь</a:t>
            </a:r>
            <a:r>
              <a:rPr sz="1800" b="1" spc="0" dirty="0" smtClean="0">
                <a:solidFill>
                  <a:srgbClr val="FF0000"/>
                </a:solidFill>
                <a:latin typeface="Arial"/>
                <a:cs typeface="Arial"/>
              </a:rPr>
              <a:t>з</a:t>
            </a:r>
            <a:r>
              <a:rPr sz="1800" b="1" spc="5" dirty="0" smtClean="0">
                <a:solidFill>
                  <a:srgbClr val="FF0000"/>
                </a:solidFill>
                <a:latin typeface="Arial"/>
                <a:cs typeface="Arial"/>
              </a:rPr>
              <a:t>о</a:t>
            </a:r>
            <a:r>
              <a:rPr sz="1800" b="1" spc="0" dirty="0" smtClean="0">
                <a:solidFill>
                  <a:srgbClr val="FF0000"/>
                </a:solidFill>
                <a:latin typeface="Arial"/>
                <a:cs typeface="Arial"/>
              </a:rPr>
              <a:t>в</a:t>
            </a:r>
            <a:r>
              <a:rPr sz="1800" b="1" spc="-10" dirty="0" smtClean="0">
                <a:solidFill>
                  <a:srgbClr val="FF0000"/>
                </a:solidFill>
                <a:latin typeface="Arial"/>
                <a:cs typeface="Arial"/>
              </a:rPr>
              <a:t>а</a:t>
            </a:r>
            <a:r>
              <a:rPr sz="1800" b="1" spc="0" dirty="0" smtClean="0">
                <a:solidFill>
                  <a:srgbClr val="FF0000"/>
                </a:solidFill>
                <a:latin typeface="Arial"/>
                <a:cs typeface="Arial"/>
              </a:rPr>
              <a:t>ния</a:t>
            </a:r>
            <a:r>
              <a:rPr sz="1800" b="1" spc="35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u="heavy" spc="0" dirty="0" smtClean="0">
                <a:solidFill>
                  <a:srgbClr val="FF0000"/>
                </a:solidFill>
                <a:latin typeface="Arial"/>
                <a:cs typeface="Arial"/>
              </a:rPr>
              <a:t>и</a:t>
            </a:r>
            <a:r>
              <a:rPr sz="1800" b="1" u="heavy" spc="-10" dirty="0" smtClean="0">
                <a:solidFill>
                  <a:srgbClr val="FF0000"/>
                </a:solidFill>
                <a:latin typeface="Arial"/>
                <a:cs typeface="Arial"/>
              </a:rPr>
              <a:t>с</a:t>
            </a:r>
            <a:r>
              <a:rPr sz="1800" b="1" u="heavy" spc="0" dirty="0" smtClean="0">
                <a:solidFill>
                  <a:srgbClr val="FF0000"/>
                </a:solidFill>
                <a:latin typeface="Arial"/>
                <a:cs typeface="Arial"/>
              </a:rPr>
              <a:t>клю</a:t>
            </a:r>
            <a:r>
              <a:rPr sz="1800" b="1" u="heavy" spc="-10" dirty="0" smtClean="0">
                <a:solidFill>
                  <a:srgbClr val="FF0000"/>
                </a:solidFill>
                <a:latin typeface="Arial"/>
                <a:cs typeface="Arial"/>
              </a:rPr>
              <a:t>ч</a:t>
            </a:r>
            <a:r>
              <a:rPr sz="1800" b="1" u="heavy" spc="0" dirty="0" smtClean="0">
                <a:solidFill>
                  <a:srgbClr val="FF0000"/>
                </a:solidFill>
                <a:latin typeface="Arial"/>
                <a:cs typeface="Arial"/>
              </a:rPr>
              <a:t>и</a:t>
            </a:r>
            <a:r>
              <a:rPr sz="1800" b="1" u="heavy" spc="-25" dirty="0" smtClean="0">
                <a:solidFill>
                  <a:srgbClr val="FF0000"/>
                </a:solidFill>
                <a:latin typeface="Arial"/>
                <a:cs typeface="Arial"/>
              </a:rPr>
              <a:t>т</a:t>
            </a:r>
            <a:r>
              <a:rPr sz="1800" b="1" u="heavy" spc="0" dirty="0" smtClean="0">
                <a:solidFill>
                  <a:srgbClr val="FF0000"/>
                </a:solidFill>
                <a:latin typeface="Arial"/>
                <a:cs typeface="Arial"/>
              </a:rPr>
              <a:t>е</a:t>
            </a:r>
            <a:r>
              <a:rPr sz="1800" b="1" u="heavy" spc="-10" dirty="0" smtClean="0">
                <a:solidFill>
                  <a:srgbClr val="FF0000"/>
                </a:solidFill>
                <a:latin typeface="Arial"/>
                <a:cs typeface="Arial"/>
              </a:rPr>
              <a:t>л</a:t>
            </a:r>
            <a:r>
              <a:rPr sz="1800" b="1" u="heavy" spc="0" dirty="0" smtClean="0">
                <a:solidFill>
                  <a:srgbClr val="FF0000"/>
                </a:solidFill>
                <a:latin typeface="Arial"/>
                <a:cs typeface="Arial"/>
              </a:rPr>
              <a:t>ьно</a:t>
            </a:r>
            <a:r>
              <a:rPr sz="1800" b="1" spc="55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0" dirty="0" smtClean="0">
                <a:solidFill>
                  <a:srgbClr val="FF0000"/>
                </a:solidFill>
                <a:latin typeface="Arial"/>
                <a:cs typeface="Arial"/>
              </a:rPr>
              <a:t>в пе</a:t>
            </a:r>
            <a:r>
              <a:rPr sz="1800" b="1" spc="-10" dirty="0" smtClean="0">
                <a:solidFill>
                  <a:srgbClr val="FF0000"/>
                </a:solidFill>
                <a:latin typeface="Arial"/>
                <a:cs typeface="Arial"/>
              </a:rPr>
              <a:t>д</a:t>
            </a:r>
            <a:r>
              <a:rPr sz="1800" b="1" spc="0" dirty="0" smtClean="0">
                <a:solidFill>
                  <a:srgbClr val="FF0000"/>
                </a:solidFill>
                <a:latin typeface="Arial"/>
                <a:cs typeface="Arial"/>
              </a:rPr>
              <a:t>и</a:t>
            </a:r>
            <a:r>
              <a:rPr sz="1800" b="1" spc="-10" dirty="0" smtClean="0">
                <a:solidFill>
                  <a:srgbClr val="FF0000"/>
                </a:solidFill>
                <a:latin typeface="Arial"/>
                <a:cs typeface="Arial"/>
              </a:rPr>
              <a:t>а</a:t>
            </a:r>
            <a:r>
              <a:rPr sz="1800" b="1" spc="-35" dirty="0" smtClean="0">
                <a:solidFill>
                  <a:srgbClr val="FF0000"/>
                </a:solidFill>
                <a:latin typeface="Arial"/>
                <a:cs typeface="Arial"/>
              </a:rPr>
              <a:t>т</a:t>
            </a:r>
            <a:r>
              <a:rPr sz="1800" b="1" spc="0" dirty="0" smtClean="0">
                <a:solidFill>
                  <a:srgbClr val="FF0000"/>
                </a:solidFill>
                <a:latin typeface="Arial"/>
                <a:cs typeface="Arial"/>
              </a:rPr>
              <a:t>рич</a:t>
            </a:r>
            <a:r>
              <a:rPr sz="1800" b="1" spc="5" dirty="0" smtClean="0">
                <a:solidFill>
                  <a:srgbClr val="FF0000"/>
                </a:solidFill>
                <a:latin typeface="Arial"/>
                <a:cs typeface="Arial"/>
              </a:rPr>
              <a:t>е</a:t>
            </a:r>
            <a:r>
              <a:rPr sz="1800" b="1" spc="0" dirty="0" smtClean="0">
                <a:solidFill>
                  <a:srgbClr val="FF0000"/>
                </a:solidFill>
                <a:latin typeface="Arial"/>
                <a:cs typeface="Arial"/>
              </a:rPr>
              <a:t>ской</a:t>
            </a:r>
            <a:r>
              <a:rPr sz="1800" b="1" spc="55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0" dirty="0" smtClean="0">
                <a:solidFill>
                  <a:srgbClr val="FF0000"/>
                </a:solidFill>
                <a:latin typeface="Arial"/>
                <a:cs typeface="Arial"/>
              </a:rPr>
              <a:t>п</a:t>
            </a:r>
            <a:r>
              <a:rPr sz="1800" b="1" spc="5" dirty="0" smtClean="0">
                <a:solidFill>
                  <a:srgbClr val="FF0000"/>
                </a:solidFill>
                <a:latin typeface="Arial"/>
                <a:cs typeface="Arial"/>
              </a:rPr>
              <a:t>р</a:t>
            </a:r>
            <a:r>
              <a:rPr sz="1800" b="1" spc="0" dirty="0" smtClean="0">
                <a:solidFill>
                  <a:srgbClr val="FF0000"/>
                </a:solidFill>
                <a:latin typeface="Arial"/>
                <a:cs typeface="Arial"/>
              </a:rPr>
              <a:t>ак</a:t>
            </a:r>
            <a:r>
              <a:rPr sz="1800" b="1" spc="-35" dirty="0" smtClean="0">
                <a:solidFill>
                  <a:srgbClr val="FF0000"/>
                </a:solidFill>
                <a:latin typeface="Arial"/>
                <a:cs typeface="Arial"/>
              </a:rPr>
              <a:t>т</a:t>
            </a:r>
            <a:r>
              <a:rPr sz="1800" b="1" spc="0" dirty="0" smtClean="0">
                <a:solidFill>
                  <a:srgbClr val="FF0000"/>
                </a:solidFill>
                <a:latin typeface="Arial"/>
                <a:cs typeface="Arial"/>
              </a:rPr>
              <a:t>ике</a:t>
            </a:r>
            <a:r>
              <a:rPr sz="1800" b="1" spc="4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-</a:t>
            </a:r>
            <a:endParaRPr sz="18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1800" spc="-30" dirty="0" smtClean="0">
                <a:latin typeface="Arial"/>
                <a:cs typeface="Arial"/>
              </a:rPr>
              <a:t>у</a:t>
            </a:r>
            <a:r>
              <a:rPr sz="1800" spc="0" dirty="0" smtClean="0">
                <a:latin typeface="Arial"/>
                <a:cs typeface="Arial"/>
              </a:rPr>
              <a:t>каз</a:t>
            </a:r>
            <a:r>
              <a:rPr sz="1800" spc="-10" dirty="0" smtClean="0">
                <a:latin typeface="Arial"/>
                <a:cs typeface="Arial"/>
              </a:rPr>
              <a:t>а</a:t>
            </a:r>
            <a:r>
              <a:rPr sz="1800" spc="0" dirty="0" smtClean="0">
                <a:latin typeface="Arial"/>
                <a:cs typeface="Arial"/>
              </a:rPr>
              <a:t>ние</a:t>
            </a:r>
            <a:r>
              <a:rPr sz="1800" spc="20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на воз</a:t>
            </a:r>
            <a:r>
              <a:rPr sz="1800" spc="-10" dirty="0" smtClean="0">
                <a:latin typeface="Arial"/>
                <a:cs typeface="Arial"/>
              </a:rPr>
              <a:t>ра</a:t>
            </a:r>
            <a:r>
              <a:rPr sz="1800" spc="0" dirty="0" smtClean="0">
                <a:latin typeface="Arial"/>
                <a:cs typeface="Arial"/>
              </a:rPr>
              <a:t>ст</a:t>
            </a:r>
            <a:r>
              <a:rPr sz="1800" spc="5" dirty="0" smtClean="0">
                <a:latin typeface="Arial"/>
                <a:cs typeface="Arial"/>
              </a:rPr>
              <a:t> </a:t>
            </a:r>
            <a:r>
              <a:rPr sz="1800" spc="-10" dirty="0" smtClean="0">
                <a:latin typeface="Arial"/>
                <a:cs typeface="Arial"/>
              </a:rPr>
              <a:t>ре</a:t>
            </a:r>
            <a:r>
              <a:rPr sz="1800" spc="0" dirty="0" smtClean="0">
                <a:latin typeface="Arial"/>
                <a:cs typeface="Arial"/>
              </a:rPr>
              <a:t>б</a:t>
            </a:r>
            <a:r>
              <a:rPr sz="1800" spc="-10" dirty="0" smtClean="0">
                <a:latin typeface="Arial"/>
                <a:cs typeface="Arial"/>
              </a:rPr>
              <a:t>е</a:t>
            </a:r>
            <a:r>
              <a:rPr sz="1800" spc="0" dirty="0" smtClean="0">
                <a:latin typeface="Arial"/>
                <a:cs typeface="Arial"/>
              </a:rPr>
              <a:t>нка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300" spc="-90" dirty="0" smtClean="0">
                <a:latin typeface="Arial"/>
                <a:cs typeface="Arial"/>
              </a:rPr>
              <a:t> </a:t>
            </a:r>
            <a:r>
              <a:rPr sz="1300" spc="-15" dirty="0" smtClean="0">
                <a:latin typeface="Arial"/>
                <a:cs typeface="Arial"/>
              </a:rPr>
              <a:t>2018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b="1" dirty="0" smtClean="0">
                <a:solidFill>
                  <a:srgbClr val="FFFFFF"/>
                </a:solidFill>
                <a:latin typeface="Arial"/>
                <a:cs typeface="Arial"/>
              </a:rPr>
              <a:pPr marL="25400">
                <a:lnSpc>
                  <a:spcPct val="100000"/>
                </a:lnSpc>
              </a:pPr>
              <a:t>10</a:t>
            </a:fld>
            <a:endParaRPr sz="1400">
              <a:latin typeface="Arial"/>
              <a:cs typeface="Arial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ru-RU" sz="1400" dirty="0" smtClean="0">
                <a:hlinkClick r:id="rId2"/>
              </a:rPr>
              <a:t>minzdravro2@yandex.ru</a:t>
            </a:r>
            <a:endParaRPr sz="13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79298" y="6994397"/>
            <a:ext cx="9756521" cy="0"/>
          </a:xfrm>
          <a:custGeom>
            <a:avLst/>
            <a:gdLst/>
            <a:ahLst/>
            <a:cxnLst/>
            <a:rect l="l" t="t" r="r" b="b"/>
            <a:pathLst>
              <a:path w="9756521">
                <a:moveTo>
                  <a:pt x="0" y="0"/>
                </a:moveTo>
                <a:lnTo>
                  <a:pt x="9756521" y="0"/>
                </a:lnTo>
              </a:path>
            </a:pathLst>
          </a:custGeom>
          <a:ln w="10668">
            <a:solidFill>
              <a:srgbClr val="E6E7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78536" y="1495044"/>
            <a:ext cx="9756521" cy="0"/>
          </a:xfrm>
          <a:custGeom>
            <a:avLst/>
            <a:gdLst/>
            <a:ahLst/>
            <a:cxnLst/>
            <a:rect l="l" t="t" r="r" b="b"/>
            <a:pathLst>
              <a:path w="9756521">
                <a:moveTo>
                  <a:pt x="0" y="0"/>
                </a:moveTo>
                <a:lnTo>
                  <a:pt x="9756521" y="0"/>
                </a:lnTo>
              </a:path>
            </a:pathLst>
          </a:custGeom>
          <a:ln w="18288">
            <a:solidFill>
              <a:srgbClr val="00628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43840" y="1526413"/>
            <a:ext cx="9832975" cy="47009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b="1" dirty="0" smtClean="0">
                <a:latin typeface="Calibri"/>
                <a:cs typeface="Calibri"/>
              </a:rPr>
              <a:t>3. Осу</a:t>
            </a:r>
            <a:r>
              <a:rPr sz="1800" b="1" spc="-10" dirty="0" smtClean="0">
                <a:latin typeface="Calibri"/>
                <a:cs typeface="Calibri"/>
              </a:rPr>
              <a:t>щ</a:t>
            </a:r>
            <a:r>
              <a:rPr sz="1800" b="1" spc="5" dirty="0" smtClean="0">
                <a:latin typeface="Calibri"/>
                <a:cs typeface="Calibri"/>
              </a:rPr>
              <a:t>е</a:t>
            </a:r>
            <a:r>
              <a:rPr sz="1800" b="1" spc="0" dirty="0" smtClean="0">
                <a:latin typeface="Calibri"/>
                <a:cs typeface="Calibri"/>
              </a:rPr>
              <a:t>ст</a:t>
            </a:r>
            <a:r>
              <a:rPr sz="1800" b="1" spc="-10" dirty="0" smtClean="0">
                <a:latin typeface="Calibri"/>
                <a:cs typeface="Calibri"/>
              </a:rPr>
              <a:t>в</a:t>
            </a:r>
            <a:r>
              <a:rPr sz="1800" b="1" spc="0" dirty="0" smtClean="0">
                <a:latin typeface="Calibri"/>
                <a:cs typeface="Calibri"/>
              </a:rPr>
              <a:t>л</a:t>
            </a:r>
            <a:r>
              <a:rPr sz="1800" b="1" spc="5" dirty="0" smtClean="0">
                <a:latin typeface="Calibri"/>
                <a:cs typeface="Calibri"/>
              </a:rPr>
              <a:t>е</a:t>
            </a:r>
            <a:r>
              <a:rPr sz="1800" b="1" spc="0" dirty="0" smtClean="0">
                <a:latin typeface="Calibri"/>
                <a:cs typeface="Calibri"/>
              </a:rPr>
              <a:t>н</a:t>
            </a:r>
            <a:r>
              <a:rPr sz="1800" b="1" spc="5" dirty="0" smtClean="0">
                <a:latin typeface="Calibri"/>
                <a:cs typeface="Calibri"/>
              </a:rPr>
              <a:t>и</a:t>
            </a:r>
            <a:r>
              <a:rPr sz="1800" b="1" spc="0" dirty="0" smtClean="0">
                <a:latin typeface="Calibri"/>
                <a:cs typeface="Calibri"/>
              </a:rPr>
              <a:t>е</a:t>
            </a:r>
            <a:r>
              <a:rPr sz="1800" b="1" spc="-30" dirty="0" smtClean="0">
                <a:latin typeface="Calibri"/>
                <a:cs typeface="Calibri"/>
              </a:rPr>
              <a:t> </a:t>
            </a:r>
            <a:r>
              <a:rPr sz="1800" b="1" spc="0" dirty="0" smtClean="0">
                <a:latin typeface="Calibri"/>
                <a:cs typeface="Calibri"/>
              </a:rPr>
              <a:t>зак</a:t>
            </a:r>
            <a:r>
              <a:rPr sz="1800" b="1" spc="-10" dirty="0" smtClean="0">
                <a:latin typeface="Calibri"/>
                <a:cs typeface="Calibri"/>
              </a:rPr>
              <a:t>у</a:t>
            </a:r>
            <a:r>
              <a:rPr sz="1800" b="1" spc="0" dirty="0" smtClean="0">
                <a:latin typeface="Calibri"/>
                <a:cs typeface="Calibri"/>
              </a:rPr>
              <a:t>пки</a:t>
            </a:r>
            <a:r>
              <a:rPr sz="1800" b="1" spc="-10" dirty="0" smtClean="0">
                <a:latin typeface="Calibri"/>
                <a:cs typeface="Calibri"/>
              </a:rPr>
              <a:t> </a:t>
            </a:r>
            <a:r>
              <a:rPr sz="1800" b="1" spc="0" dirty="0" smtClean="0">
                <a:latin typeface="Calibri"/>
                <a:cs typeface="Calibri"/>
              </a:rPr>
              <a:t>ин</a:t>
            </a:r>
            <a:r>
              <a:rPr sz="1800" b="1" spc="5" dirty="0" smtClean="0">
                <a:latin typeface="Calibri"/>
                <a:cs typeface="Calibri"/>
              </a:rPr>
              <a:t>с</a:t>
            </a:r>
            <a:r>
              <a:rPr sz="1800" b="1" spc="0" dirty="0" smtClean="0">
                <a:latin typeface="Calibri"/>
                <a:cs typeface="Calibri"/>
              </a:rPr>
              <a:t>улин</a:t>
            </a:r>
            <a:r>
              <a:rPr sz="1800" b="1" spc="5" dirty="0" smtClean="0">
                <a:latin typeface="Calibri"/>
                <a:cs typeface="Calibri"/>
              </a:rPr>
              <a:t>о</a:t>
            </a:r>
            <a:r>
              <a:rPr sz="1800" b="1" spc="0" dirty="0" smtClean="0">
                <a:latin typeface="Calibri"/>
                <a:cs typeface="Calibri"/>
              </a:rPr>
              <a:t>в</a:t>
            </a:r>
            <a:r>
              <a:rPr sz="1800" b="1" spc="-15" dirty="0" smtClean="0">
                <a:latin typeface="Calibri"/>
                <a:cs typeface="Calibri"/>
              </a:rPr>
              <a:t> </a:t>
            </a:r>
            <a:r>
              <a:rPr sz="1800" b="1" spc="0" dirty="0" smtClean="0">
                <a:latin typeface="Calibri"/>
                <a:cs typeface="Calibri"/>
              </a:rPr>
              <a:t>и</a:t>
            </a:r>
            <a:r>
              <a:rPr sz="1800" b="1" spc="-10" dirty="0" smtClean="0">
                <a:latin typeface="Calibri"/>
                <a:cs typeface="Calibri"/>
              </a:rPr>
              <a:t> </a:t>
            </a:r>
            <a:r>
              <a:rPr sz="1800" b="1" spc="0" dirty="0" smtClean="0">
                <a:latin typeface="Calibri"/>
                <a:cs typeface="Calibri"/>
              </a:rPr>
              <a:t>учет поста</a:t>
            </a:r>
            <a:r>
              <a:rPr sz="1800" b="1" spc="-10" dirty="0" smtClean="0">
                <a:latin typeface="Calibri"/>
                <a:cs typeface="Calibri"/>
              </a:rPr>
              <a:t>в</a:t>
            </a:r>
            <a:r>
              <a:rPr sz="1800" b="1" spc="0" dirty="0" smtClean="0">
                <a:latin typeface="Calibri"/>
                <a:cs typeface="Calibri"/>
              </a:rPr>
              <a:t>л</a:t>
            </a:r>
            <a:r>
              <a:rPr sz="1800" b="1" spc="5" dirty="0" smtClean="0">
                <a:latin typeface="Calibri"/>
                <a:cs typeface="Calibri"/>
              </a:rPr>
              <a:t>е</a:t>
            </a:r>
            <a:r>
              <a:rPr sz="1800" b="1" spc="0" dirty="0" smtClean="0">
                <a:latin typeface="Calibri"/>
                <a:cs typeface="Calibri"/>
              </a:rPr>
              <a:t>нных</a:t>
            </a:r>
            <a:r>
              <a:rPr sz="1800" b="1" spc="-10" dirty="0" smtClean="0">
                <a:latin typeface="Calibri"/>
                <a:cs typeface="Calibri"/>
              </a:rPr>
              <a:t> ш</a:t>
            </a:r>
            <a:r>
              <a:rPr sz="1800" b="1" spc="0" dirty="0" smtClean="0">
                <a:latin typeface="Calibri"/>
                <a:cs typeface="Calibri"/>
              </a:rPr>
              <a:t>пр</a:t>
            </a:r>
            <a:r>
              <a:rPr sz="1800" b="1" spc="5" dirty="0" smtClean="0">
                <a:latin typeface="Calibri"/>
                <a:cs typeface="Calibri"/>
              </a:rPr>
              <a:t>и</a:t>
            </a:r>
            <a:r>
              <a:rPr sz="1800" b="1" spc="0" dirty="0" smtClean="0">
                <a:latin typeface="Calibri"/>
                <a:cs typeface="Calibri"/>
              </a:rPr>
              <a:t>цев.</a:t>
            </a:r>
            <a:endParaRPr sz="1800">
              <a:latin typeface="Calibri"/>
              <a:cs typeface="Calibri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  <a:spcBef>
                <a:spcPts val="59"/>
              </a:spcBef>
            </a:pPr>
            <a:endParaRPr sz="1100"/>
          </a:p>
          <a:p>
            <a:pPr marL="12700" marR="152400">
              <a:lnSpc>
                <a:spcPct val="100000"/>
              </a:lnSpc>
            </a:pPr>
            <a:r>
              <a:rPr sz="1800" dirty="0" smtClean="0">
                <a:latin typeface="Calibri"/>
                <a:cs typeface="Calibri"/>
              </a:rPr>
              <a:t>И</a:t>
            </a:r>
            <a:r>
              <a:rPr sz="1800" spc="-10" dirty="0" smtClean="0">
                <a:latin typeface="Calibri"/>
                <a:cs typeface="Calibri"/>
              </a:rPr>
              <a:t>с</a:t>
            </a:r>
            <a:r>
              <a:rPr sz="1800" spc="0" dirty="0" smtClean="0">
                <a:latin typeface="Calibri"/>
                <a:cs typeface="Calibri"/>
              </a:rPr>
              <a:t>ходя из</a:t>
            </a:r>
            <a:r>
              <a:rPr sz="1800" spc="5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положений</a:t>
            </a:r>
            <a:r>
              <a:rPr sz="1800" spc="5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подпункта </a:t>
            </a:r>
            <a:r>
              <a:rPr sz="1800" spc="5" dirty="0" smtClean="0">
                <a:latin typeface="Calibri"/>
                <a:cs typeface="Calibri"/>
              </a:rPr>
              <a:t>«</a:t>
            </a:r>
            <a:r>
              <a:rPr sz="1800" spc="0" dirty="0" smtClean="0">
                <a:latin typeface="Calibri"/>
                <a:cs typeface="Calibri"/>
              </a:rPr>
              <a:t>а» пункта 3</a:t>
            </a:r>
            <a:r>
              <a:rPr sz="1800" spc="10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О</a:t>
            </a:r>
            <a:r>
              <a:rPr sz="1800" spc="-10" dirty="0" smtClean="0">
                <a:latin typeface="Calibri"/>
                <a:cs typeface="Calibri"/>
              </a:rPr>
              <a:t>с</a:t>
            </a:r>
            <a:r>
              <a:rPr sz="1800" spc="0" dirty="0" smtClean="0">
                <a:latin typeface="Calibri"/>
                <a:cs typeface="Calibri"/>
              </a:rPr>
              <a:t>обенно</a:t>
            </a:r>
            <a:r>
              <a:rPr sz="1800" spc="-10" dirty="0" smtClean="0">
                <a:latin typeface="Calibri"/>
                <a:cs typeface="Calibri"/>
              </a:rPr>
              <a:t>с</a:t>
            </a:r>
            <a:r>
              <a:rPr sz="1800" spc="0" dirty="0" smtClean="0">
                <a:latin typeface="Calibri"/>
                <a:cs typeface="Calibri"/>
              </a:rPr>
              <a:t>тей</a:t>
            </a:r>
            <a:r>
              <a:rPr sz="1800" spc="35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при</a:t>
            </a:r>
            <a:r>
              <a:rPr sz="1800" spc="10" dirty="0" smtClean="0">
                <a:latin typeface="Calibri"/>
                <a:cs typeface="Calibri"/>
              </a:rPr>
              <a:t> </a:t>
            </a:r>
            <a:r>
              <a:rPr sz="1800" spc="-10" dirty="0" smtClean="0">
                <a:latin typeface="Calibri"/>
                <a:cs typeface="Calibri"/>
              </a:rPr>
              <a:t>з</a:t>
            </a:r>
            <a:r>
              <a:rPr sz="1800" spc="0" dirty="0" smtClean="0">
                <a:latin typeface="Calibri"/>
                <a:cs typeface="Calibri"/>
              </a:rPr>
              <a:t>а</a:t>
            </a:r>
            <a:r>
              <a:rPr sz="1800" spc="5" dirty="0" smtClean="0">
                <a:latin typeface="Calibri"/>
                <a:cs typeface="Calibri"/>
              </a:rPr>
              <a:t>к</a:t>
            </a:r>
            <a:r>
              <a:rPr sz="1800" spc="0" dirty="0" smtClean="0">
                <a:latin typeface="Calibri"/>
                <a:cs typeface="Calibri"/>
              </a:rPr>
              <a:t>упке</a:t>
            </a:r>
            <a:r>
              <a:rPr sz="1800" spc="5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ин</a:t>
            </a:r>
            <a:r>
              <a:rPr sz="1800" spc="-10" dirty="0" smtClean="0">
                <a:latin typeface="Calibri"/>
                <a:cs typeface="Calibri"/>
              </a:rPr>
              <a:t>с</a:t>
            </a:r>
            <a:r>
              <a:rPr sz="1800" spc="0" dirty="0" smtClean="0">
                <a:latin typeface="Calibri"/>
                <a:cs typeface="Calibri"/>
              </a:rPr>
              <a:t>у</a:t>
            </a:r>
            <a:r>
              <a:rPr sz="1800" spc="5" dirty="0" smtClean="0">
                <a:latin typeface="Calibri"/>
                <a:cs typeface="Calibri"/>
              </a:rPr>
              <a:t>л</a:t>
            </a:r>
            <a:r>
              <a:rPr sz="1800" spc="0" dirty="0" smtClean="0">
                <a:latin typeface="Calibri"/>
                <a:cs typeface="Calibri"/>
              </a:rPr>
              <a:t>инов</a:t>
            </a:r>
            <a:r>
              <a:rPr sz="1800" spc="5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в </a:t>
            </a:r>
            <a:r>
              <a:rPr sz="1800" spc="5" dirty="0" smtClean="0">
                <a:latin typeface="Calibri"/>
                <a:cs typeface="Calibri"/>
              </a:rPr>
              <a:t>к</a:t>
            </a:r>
            <a:r>
              <a:rPr sz="1800" spc="0" dirty="0" smtClean="0">
                <a:latin typeface="Calibri"/>
                <a:cs typeface="Calibri"/>
              </a:rPr>
              <a:t>арт</a:t>
            </a:r>
            <a:r>
              <a:rPr sz="1800" spc="5" dirty="0" smtClean="0">
                <a:latin typeface="Calibri"/>
                <a:cs typeface="Calibri"/>
              </a:rPr>
              <a:t>р</a:t>
            </a:r>
            <a:r>
              <a:rPr sz="1800" spc="0" dirty="0" smtClean="0">
                <a:latin typeface="Calibri"/>
                <a:cs typeface="Calibri"/>
              </a:rPr>
              <a:t>иджах, до</a:t>
            </a:r>
            <a:r>
              <a:rPr sz="1800" spc="5" dirty="0" smtClean="0">
                <a:latin typeface="Calibri"/>
                <a:cs typeface="Calibri"/>
              </a:rPr>
              <a:t>л</a:t>
            </a:r>
            <a:r>
              <a:rPr sz="1800" spc="0" dirty="0" smtClean="0">
                <a:latin typeface="Calibri"/>
                <a:cs typeface="Calibri"/>
              </a:rPr>
              <a:t>ж</a:t>
            </a:r>
            <a:r>
              <a:rPr sz="1800" spc="-10" dirty="0" smtClean="0">
                <a:latin typeface="Calibri"/>
                <a:cs typeface="Calibri"/>
              </a:rPr>
              <a:t>н</a:t>
            </a:r>
            <a:r>
              <a:rPr sz="1800" spc="0" dirty="0" smtClean="0">
                <a:latin typeface="Calibri"/>
                <a:cs typeface="Calibri"/>
              </a:rPr>
              <a:t>о</a:t>
            </a:r>
            <a:r>
              <a:rPr sz="1800" spc="-15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быть</a:t>
            </a:r>
            <a:r>
              <a:rPr sz="1800" spc="15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ук</a:t>
            </a:r>
            <a:r>
              <a:rPr sz="1800" spc="5" dirty="0" smtClean="0">
                <a:latin typeface="Calibri"/>
                <a:cs typeface="Calibri"/>
              </a:rPr>
              <a:t>а</a:t>
            </a:r>
            <a:r>
              <a:rPr sz="1800" spc="-10" dirty="0" smtClean="0">
                <a:latin typeface="Calibri"/>
                <a:cs typeface="Calibri"/>
              </a:rPr>
              <a:t>з</a:t>
            </a:r>
            <a:r>
              <a:rPr sz="1800" spc="0" dirty="0" smtClean="0">
                <a:latin typeface="Calibri"/>
                <a:cs typeface="Calibri"/>
              </a:rPr>
              <a:t>ание</a:t>
            </a:r>
            <a:r>
              <a:rPr sz="1800" spc="10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на воз</a:t>
            </a:r>
            <a:r>
              <a:rPr sz="1800" spc="-10" dirty="0" smtClean="0">
                <a:latin typeface="Calibri"/>
                <a:cs typeface="Calibri"/>
              </a:rPr>
              <a:t>м</a:t>
            </a:r>
            <a:r>
              <a:rPr sz="1800" spc="0" dirty="0" smtClean="0">
                <a:latin typeface="Calibri"/>
                <a:cs typeface="Calibri"/>
              </a:rPr>
              <a:t>ож</a:t>
            </a:r>
            <a:r>
              <a:rPr sz="1800" spc="-10" dirty="0" smtClean="0">
                <a:latin typeface="Calibri"/>
                <a:cs typeface="Calibri"/>
              </a:rPr>
              <a:t>н</a:t>
            </a:r>
            <a:r>
              <a:rPr sz="1800" spc="0" dirty="0" smtClean="0">
                <a:latin typeface="Calibri"/>
                <a:cs typeface="Calibri"/>
              </a:rPr>
              <a:t>о</a:t>
            </a:r>
            <a:r>
              <a:rPr sz="1800" spc="-10" dirty="0" smtClean="0">
                <a:latin typeface="Calibri"/>
                <a:cs typeface="Calibri"/>
              </a:rPr>
              <a:t>с</a:t>
            </a:r>
            <a:r>
              <a:rPr sz="1800" spc="0" dirty="0" smtClean="0">
                <a:latin typeface="Calibri"/>
                <a:cs typeface="Calibri"/>
              </a:rPr>
              <a:t>ть</a:t>
            </a:r>
            <a:r>
              <a:rPr sz="1800" spc="35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по</a:t>
            </a:r>
            <a:r>
              <a:rPr sz="1800" spc="-10" dirty="0" smtClean="0">
                <a:latin typeface="Calibri"/>
                <a:cs typeface="Calibri"/>
              </a:rPr>
              <a:t>с</a:t>
            </a:r>
            <a:r>
              <a:rPr sz="1800" spc="0" dirty="0" smtClean="0">
                <a:latin typeface="Calibri"/>
                <a:cs typeface="Calibri"/>
              </a:rPr>
              <a:t>тав</a:t>
            </a:r>
            <a:r>
              <a:rPr sz="1800" spc="5" dirty="0" smtClean="0">
                <a:latin typeface="Calibri"/>
                <a:cs typeface="Calibri"/>
              </a:rPr>
              <a:t>к</a:t>
            </a:r>
            <a:r>
              <a:rPr sz="1800" spc="0" dirty="0" smtClean="0">
                <a:latin typeface="Calibri"/>
                <a:cs typeface="Calibri"/>
              </a:rPr>
              <a:t>и</a:t>
            </a:r>
            <a:r>
              <a:rPr sz="1800" spc="5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ле</a:t>
            </a:r>
            <a:r>
              <a:rPr sz="1800" spc="5" dirty="0" smtClean="0">
                <a:latin typeface="Calibri"/>
                <a:cs typeface="Calibri"/>
              </a:rPr>
              <a:t>к</a:t>
            </a:r>
            <a:r>
              <a:rPr sz="1800" spc="0" dirty="0" smtClean="0">
                <a:latin typeface="Calibri"/>
                <a:cs typeface="Calibri"/>
              </a:rPr>
              <a:t>арственных препаратов</a:t>
            </a:r>
            <a:r>
              <a:rPr sz="1800" spc="35" dirty="0" smtClean="0">
                <a:latin typeface="Calibri"/>
                <a:cs typeface="Calibri"/>
              </a:rPr>
              <a:t> </a:t>
            </a:r>
            <a:r>
              <a:rPr sz="1800" u="heavy" spc="10" dirty="0" smtClean="0">
                <a:latin typeface="Calibri"/>
                <a:cs typeface="Calibri"/>
              </a:rPr>
              <a:t> </a:t>
            </a:r>
            <a:r>
              <a:rPr sz="1800" u="heavy" spc="0" dirty="0" smtClean="0">
                <a:latin typeface="Calibri"/>
                <a:cs typeface="Calibri"/>
              </a:rPr>
              <a:t>с </a:t>
            </a:r>
            <a:r>
              <a:rPr sz="1800" u="heavy" spc="5" dirty="0" smtClean="0">
                <a:latin typeface="Calibri"/>
                <a:cs typeface="Calibri"/>
              </a:rPr>
              <a:t> </a:t>
            </a:r>
            <a:r>
              <a:rPr sz="1800" u="heavy" spc="0" dirty="0" smtClean="0">
                <a:latin typeface="Calibri"/>
                <a:cs typeface="Calibri"/>
              </a:rPr>
              <a:t>условие</a:t>
            </a:r>
            <a:r>
              <a:rPr sz="1800" u="heavy" spc="-10" dirty="0" smtClean="0">
                <a:latin typeface="Calibri"/>
                <a:cs typeface="Calibri"/>
              </a:rPr>
              <a:t>м 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u="heavy" dirty="0" smtClean="0">
                <a:latin typeface="Calibri"/>
                <a:cs typeface="Calibri"/>
              </a:rPr>
              <a:t> безв</a:t>
            </a:r>
            <a:r>
              <a:rPr sz="1800" u="heavy" spc="-10" dirty="0" smtClean="0">
                <a:latin typeface="Calibri"/>
                <a:cs typeface="Calibri"/>
              </a:rPr>
              <a:t>озм</a:t>
            </a:r>
            <a:r>
              <a:rPr sz="1800" u="heavy" spc="0" dirty="0" smtClean="0">
                <a:latin typeface="Calibri"/>
                <a:cs typeface="Calibri"/>
              </a:rPr>
              <a:t>езд</a:t>
            </a:r>
            <a:r>
              <a:rPr sz="1800" u="heavy" spc="-10" dirty="0" smtClean="0">
                <a:latin typeface="Calibri"/>
                <a:cs typeface="Calibri"/>
              </a:rPr>
              <a:t>н</a:t>
            </a:r>
            <a:r>
              <a:rPr sz="1800" u="heavy" spc="0" dirty="0" smtClean="0">
                <a:latin typeface="Calibri"/>
                <a:cs typeface="Calibri"/>
              </a:rPr>
              <a:t>ой </a:t>
            </a:r>
            <a:r>
              <a:rPr sz="1800" u="heavy" spc="15" dirty="0" smtClean="0">
                <a:latin typeface="Calibri"/>
                <a:cs typeface="Calibri"/>
              </a:rPr>
              <a:t> </a:t>
            </a:r>
            <a:r>
              <a:rPr sz="1800" u="heavy" spc="0" dirty="0" smtClean="0">
                <a:latin typeface="Calibri"/>
                <a:cs typeface="Calibri"/>
              </a:rPr>
              <a:t>перед ачи  па</a:t>
            </a:r>
            <a:r>
              <a:rPr sz="1800" u="heavy" spc="-10" dirty="0" smtClean="0">
                <a:latin typeface="Calibri"/>
                <a:cs typeface="Calibri"/>
              </a:rPr>
              <a:t>ц</a:t>
            </a:r>
            <a:r>
              <a:rPr sz="1800" u="heavy" spc="0" dirty="0" smtClean="0">
                <a:latin typeface="Calibri"/>
                <a:cs typeface="Calibri"/>
              </a:rPr>
              <a:t>иен</a:t>
            </a:r>
            <a:r>
              <a:rPr sz="1800" u="heavy" spc="-10" dirty="0" smtClean="0">
                <a:latin typeface="Calibri"/>
                <a:cs typeface="Calibri"/>
              </a:rPr>
              <a:t>т</a:t>
            </a:r>
            <a:r>
              <a:rPr sz="1800" u="heavy" spc="0" dirty="0" smtClean="0">
                <a:latin typeface="Calibri"/>
                <a:cs typeface="Calibri"/>
              </a:rPr>
              <a:t>а</a:t>
            </a:r>
            <a:r>
              <a:rPr sz="1800" u="heavy" spc="-5" dirty="0" smtClean="0">
                <a:latin typeface="Calibri"/>
                <a:cs typeface="Calibri"/>
              </a:rPr>
              <a:t>м</a:t>
            </a:r>
            <a:r>
              <a:rPr sz="1800" u="heavy" spc="0" dirty="0" smtClean="0">
                <a:latin typeface="Calibri"/>
                <a:cs typeface="Calibri"/>
              </a:rPr>
              <a:t> </a:t>
            </a:r>
            <a:r>
              <a:rPr sz="1800" spc="20" dirty="0" smtClean="0">
                <a:latin typeface="Calibri"/>
                <a:cs typeface="Calibri"/>
              </a:rPr>
              <a:t> </a:t>
            </a:r>
            <a:r>
              <a:rPr sz="1800" u="heavy" spc="5" dirty="0" smtClean="0">
                <a:latin typeface="Calibri"/>
                <a:cs typeface="Calibri"/>
              </a:rPr>
              <a:t> </a:t>
            </a:r>
            <a:r>
              <a:rPr sz="1800" u="heavy" spc="-10" dirty="0" smtClean="0">
                <a:latin typeface="Calibri"/>
                <a:cs typeface="Calibri"/>
              </a:rPr>
              <a:t>с</a:t>
            </a:r>
            <a:r>
              <a:rPr sz="1800" u="heavy" spc="0" dirty="0" smtClean="0">
                <a:latin typeface="Calibri"/>
                <a:cs typeface="Calibri"/>
              </a:rPr>
              <a:t>ов</a:t>
            </a:r>
            <a:r>
              <a:rPr sz="1800" u="heavy" spc="-10" dirty="0" smtClean="0">
                <a:latin typeface="Calibri"/>
                <a:cs typeface="Calibri"/>
              </a:rPr>
              <a:t>м</a:t>
            </a:r>
            <a:r>
              <a:rPr sz="1800" u="heavy" spc="0" dirty="0" smtClean="0">
                <a:latin typeface="Calibri"/>
                <a:cs typeface="Calibri"/>
              </a:rPr>
              <a:t>ес</a:t>
            </a:r>
            <a:r>
              <a:rPr sz="1800" u="heavy" spc="-10" dirty="0" smtClean="0">
                <a:latin typeface="Calibri"/>
                <a:cs typeface="Calibri"/>
              </a:rPr>
              <a:t>т</a:t>
            </a:r>
            <a:r>
              <a:rPr sz="1800" u="heavy" spc="0" dirty="0" smtClean="0">
                <a:latin typeface="Calibri"/>
                <a:cs typeface="Calibri"/>
              </a:rPr>
              <a:t>и</a:t>
            </a:r>
            <a:r>
              <a:rPr sz="1800" u="heavy" spc="-10" dirty="0" smtClean="0">
                <a:latin typeface="Calibri"/>
                <a:cs typeface="Calibri"/>
              </a:rPr>
              <a:t>м</a:t>
            </a:r>
            <a:r>
              <a:rPr sz="1800" u="heavy" spc="0" dirty="0" smtClean="0">
                <a:latin typeface="Calibri"/>
                <a:cs typeface="Calibri"/>
              </a:rPr>
              <a:t>ых </a:t>
            </a:r>
            <a:r>
              <a:rPr sz="1800" u="heavy" spc="10" dirty="0" smtClean="0">
                <a:latin typeface="Calibri"/>
                <a:cs typeface="Calibri"/>
              </a:rPr>
              <a:t> </a:t>
            </a:r>
            <a:r>
              <a:rPr sz="1800" u="heavy" spc="0" dirty="0" smtClean="0">
                <a:latin typeface="Calibri"/>
                <a:cs typeface="Calibri"/>
              </a:rPr>
              <a:t>у</a:t>
            </a:r>
            <a:r>
              <a:rPr sz="1800" u="heavy" spc="-10" dirty="0" smtClean="0">
                <a:latin typeface="Calibri"/>
                <a:cs typeface="Calibri"/>
              </a:rPr>
              <a:t>с</a:t>
            </a:r>
            <a:r>
              <a:rPr sz="1800" u="heavy" spc="0" dirty="0" smtClean="0">
                <a:latin typeface="Calibri"/>
                <a:cs typeface="Calibri"/>
              </a:rPr>
              <a:t>трой</a:t>
            </a:r>
            <a:r>
              <a:rPr sz="1800" u="heavy" spc="-15" dirty="0" smtClean="0">
                <a:latin typeface="Calibri"/>
                <a:cs typeface="Calibri"/>
              </a:rPr>
              <a:t>с</a:t>
            </a:r>
            <a:r>
              <a:rPr sz="1800" u="heavy" spc="0" dirty="0" smtClean="0">
                <a:latin typeface="Calibri"/>
                <a:cs typeface="Calibri"/>
              </a:rPr>
              <a:t>тв </a:t>
            </a:r>
            <a:r>
              <a:rPr sz="1800" u="heavy" spc="30" dirty="0" smtClean="0">
                <a:latin typeface="Calibri"/>
                <a:cs typeface="Calibri"/>
              </a:rPr>
              <a:t> </a:t>
            </a:r>
            <a:r>
              <a:rPr sz="1800" u="heavy" spc="0" dirty="0" smtClean="0">
                <a:latin typeface="Calibri"/>
                <a:cs typeface="Calibri"/>
              </a:rPr>
              <a:t>введ ени</a:t>
            </a:r>
            <a:r>
              <a:rPr sz="1800" u="heavy" spc="-10" dirty="0" smtClean="0">
                <a:latin typeface="Calibri"/>
                <a:cs typeface="Calibri"/>
              </a:rPr>
              <a:t>я</a:t>
            </a:r>
            <a:r>
              <a:rPr sz="1800" u="heavy" spc="0" dirty="0" smtClean="0">
                <a:latin typeface="Calibri"/>
                <a:cs typeface="Calibri"/>
              </a:rPr>
              <a:t> </a:t>
            </a:r>
            <a:r>
              <a:rPr sz="1800" spc="-15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в</a:t>
            </a:r>
            <a:r>
              <a:rPr sz="1800" spc="15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ко</a:t>
            </a:r>
            <a:r>
              <a:rPr sz="1800" spc="5" dirty="0" smtClean="0">
                <a:latin typeface="Calibri"/>
                <a:cs typeface="Calibri"/>
              </a:rPr>
              <a:t>л</a:t>
            </a:r>
            <a:r>
              <a:rPr sz="1800" spc="0" dirty="0" smtClean="0">
                <a:latin typeface="Calibri"/>
                <a:cs typeface="Calibri"/>
              </a:rPr>
              <a:t>ичестве,</a:t>
            </a:r>
            <a:endParaRPr sz="1800">
              <a:latin typeface="Calibri"/>
              <a:cs typeface="Calibri"/>
            </a:endParaRPr>
          </a:p>
          <a:p>
            <a:pPr marL="12700" marR="523240">
              <a:lnSpc>
                <a:spcPct val="100000"/>
              </a:lnSpc>
            </a:pPr>
            <a:r>
              <a:rPr sz="1800" spc="-10" dirty="0" smtClean="0">
                <a:latin typeface="Calibri"/>
                <a:cs typeface="Calibri"/>
              </a:rPr>
              <a:t>с</a:t>
            </a:r>
            <a:r>
              <a:rPr sz="1800" spc="0" dirty="0" smtClean="0">
                <a:latin typeface="Calibri"/>
                <a:cs typeface="Calibri"/>
              </a:rPr>
              <a:t>оответствую</a:t>
            </a:r>
            <a:r>
              <a:rPr sz="1800" spc="-10" dirty="0" smtClean="0">
                <a:latin typeface="Calibri"/>
                <a:cs typeface="Calibri"/>
              </a:rPr>
              <a:t>щ</a:t>
            </a:r>
            <a:r>
              <a:rPr sz="1800" spc="0" dirty="0" smtClean="0">
                <a:latin typeface="Calibri"/>
                <a:cs typeface="Calibri"/>
              </a:rPr>
              <a:t>ем</a:t>
            </a:r>
            <a:r>
              <a:rPr sz="1800" spc="30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ко</a:t>
            </a:r>
            <a:r>
              <a:rPr sz="1800" spc="5" dirty="0" smtClean="0">
                <a:latin typeface="Calibri"/>
                <a:cs typeface="Calibri"/>
              </a:rPr>
              <a:t>л</a:t>
            </a:r>
            <a:r>
              <a:rPr sz="1800" spc="0" dirty="0" smtClean="0">
                <a:latin typeface="Calibri"/>
                <a:cs typeface="Calibri"/>
              </a:rPr>
              <a:t>и</a:t>
            </a:r>
            <a:r>
              <a:rPr sz="1800" spc="-10" dirty="0" smtClean="0">
                <a:latin typeface="Calibri"/>
                <a:cs typeface="Calibri"/>
              </a:rPr>
              <a:t>ч</a:t>
            </a:r>
            <a:r>
              <a:rPr sz="1800" spc="0" dirty="0" smtClean="0">
                <a:latin typeface="Calibri"/>
                <a:cs typeface="Calibri"/>
              </a:rPr>
              <a:t>еству</a:t>
            </a:r>
            <a:r>
              <a:rPr sz="1800" spc="10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пац</a:t>
            </a:r>
            <a:r>
              <a:rPr sz="1800" spc="-10" dirty="0" smtClean="0">
                <a:latin typeface="Calibri"/>
                <a:cs typeface="Calibri"/>
              </a:rPr>
              <a:t>и</a:t>
            </a:r>
            <a:r>
              <a:rPr sz="1800" spc="0" dirty="0" smtClean="0">
                <a:latin typeface="Calibri"/>
                <a:cs typeface="Calibri"/>
              </a:rPr>
              <a:t>ентов,</a:t>
            </a:r>
            <a:r>
              <a:rPr sz="1800" spc="15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д</a:t>
            </a:r>
            <a:r>
              <a:rPr sz="1800" spc="5" dirty="0" smtClean="0">
                <a:latin typeface="Calibri"/>
                <a:cs typeface="Calibri"/>
              </a:rPr>
              <a:t>л</a:t>
            </a:r>
            <a:r>
              <a:rPr sz="1800" spc="0" dirty="0" smtClean="0">
                <a:latin typeface="Calibri"/>
                <a:cs typeface="Calibri"/>
              </a:rPr>
              <a:t>я</a:t>
            </a:r>
            <a:r>
              <a:rPr sz="1800" spc="-15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обеспечения</a:t>
            </a:r>
            <a:r>
              <a:rPr sz="1800" spc="15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которых</a:t>
            </a:r>
            <a:r>
              <a:rPr sz="1800" spc="10" dirty="0" smtClean="0">
                <a:latin typeface="Calibri"/>
                <a:cs typeface="Calibri"/>
              </a:rPr>
              <a:t> </a:t>
            </a:r>
            <a:r>
              <a:rPr sz="1800" spc="-10" dirty="0" smtClean="0">
                <a:latin typeface="Calibri"/>
                <a:cs typeface="Calibri"/>
              </a:rPr>
              <a:t>з</a:t>
            </a:r>
            <a:r>
              <a:rPr sz="1800" spc="0" dirty="0" smtClean="0">
                <a:latin typeface="Calibri"/>
                <a:cs typeface="Calibri"/>
              </a:rPr>
              <a:t>а</a:t>
            </a:r>
            <a:r>
              <a:rPr sz="1800" spc="5" dirty="0" smtClean="0">
                <a:latin typeface="Calibri"/>
                <a:cs typeface="Calibri"/>
              </a:rPr>
              <a:t>к</a:t>
            </a:r>
            <a:r>
              <a:rPr sz="1800" spc="0" dirty="0" smtClean="0">
                <a:latin typeface="Calibri"/>
                <a:cs typeface="Calibri"/>
              </a:rPr>
              <a:t>упают</a:t>
            </a:r>
            <a:r>
              <a:rPr sz="1800" spc="-10" dirty="0" smtClean="0">
                <a:latin typeface="Calibri"/>
                <a:cs typeface="Calibri"/>
              </a:rPr>
              <a:t>с</a:t>
            </a:r>
            <a:r>
              <a:rPr sz="1800" spc="0" dirty="0" smtClean="0">
                <a:latin typeface="Calibri"/>
                <a:cs typeface="Calibri"/>
              </a:rPr>
              <a:t>я</a:t>
            </a:r>
            <a:r>
              <a:rPr sz="1800" spc="10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ле</a:t>
            </a:r>
            <a:r>
              <a:rPr sz="1800" spc="5" dirty="0" smtClean="0">
                <a:latin typeface="Calibri"/>
                <a:cs typeface="Calibri"/>
              </a:rPr>
              <a:t>к</a:t>
            </a:r>
            <a:r>
              <a:rPr sz="1800" spc="0" dirty="0" smtClean="0">
                <a:latin typeface="Calibri"/>
                <a:cs typeface="Calibri"/>
              </a:rPr>
              <a:t>арственные препа</a:t>
            </a:r>
            <a:r>
              <a:rPr sz="1800" spc="5" dirty="0" smtClean="0">
                <a:latin typeface="Calibri"/>
                <a:cs typeface="Calibri"/>
              </a:rPr>
              <a:t>р</a:t>
            </a:r>
            <a:r>
              <a:rPr sz="1800" spc="0" dirty="0" smtClean="0">
                <a:latin typeface="Calibri"/>
                <a:cs typeface="Calibri"/>
              </a:rPr>
              <a:t>аты</a:t>
            </a:r>
            <a:r>
              <a:rPr sz="1800" spc="10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в </a:t>
            </a:r>
            <a:r>
              <a:rPr sz="1800" spc="5" dirty="0" smtClean="0">
                <a:latin typeface="Calibri"/>
                <a:cs typeface="Calibri"/>
              </a:rPr>
              <a:t>к</a:t>
            </a:r>
            <a:r>
              <a:rPr sz="1800" spc="0" dirty="0" smtClean="0">
                <a:latin typeface="Calibri"/>
                <a:cs typeface="Calibri"/>
              </a:rPr>
              <a:t>арт</a:t>
            </a:r>
            <a:r>
              <a:rPr sz="1800" spc="5" dirty="0" smtClean="0">
                <a:latin typeface="Calibri"/>
                <a:cs typeface="Calibri"/>
              </a:rPr>
              <a:t>р</a:t>
            </a:r>
            <a:r>
              <a:rPr sz="1800" spc="0" dirty="0" smtClean="0">
                <a:latin typeface="Calibri"/>
                <a:cs typeface="Calibri"/>
              </a:rPr>
              <a:t>иджах.</a:t>
            </a:r>
            <a:endParaRPr sz="1800">
              <a:latin typeface="Calibri"/>
              <a:cs typeface="Calibri"/>
            </a:endParaRPr>
          </a:p>
          <a:p>
            <a:pPr marL="12700" marR="90805">
              <a:lnSpc>
                <a:spcPct val="100000"/>
              </a:lnSpc>
            </a:pPr>
            <a:r>
              <a:rPr sz="1800" dirty="0" smtClean="0">
                <a:latin typeface="Calibri"/>
                <a:cs typeface="Calibri"/>
              </a:rPr>
              <a:t>Кро</a:t>
            </a:r>
            <a:r>
              <a:rPr sz="1800" spc="-10" dirty="0" smtClean="0">
                <a:latin typeface="Calibri"/>
                <a:cs typeface="Calibri"/>
              </a:rPr>
              <a:t>м</a:t>
            </a:r>
            <a:r>
              <a:rPr sz="1800" spc="0" dirty="0" smtClean="0">
                <a:latin typeface="Calibri"/>
                <a:cs typeface="Calibri"/>
              </a:rPr>
              <a:t>е</a:t>
            </a:r>
            <a:r>
              <a:rPr sz="1800" spc="10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того,</a:t>
            </a:r>
            <a:r>
              <a:rPr sz="1800" spc="15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если осу</a:t>
            </a:r>
            <a:r>
              <a:rPr sz="1800" spc="-10" dirty="0" smtClean="0">
                <a:latin typeface="Calibri"/>
                <a:cs typeface="Calibri"/>
              </a:rPr>
              <a:t>щ</a:t>
            </a:r>
            <a:r>
              <a:rPr sz="1800" spc="0" dirty="0" smtClean="0">
                <a:latin typeface="Calibri"/>
                <a:cs typeface="Calibri"/>
              </a:rPr>
              <a:t>ествляется</a:t>
            </a:r>
            <a:r>
              <a:rPr sz="1800" spc="5" dirty="0" smtClean="0">
                <a:latin typeface="Calibri"/>
                <a:cs typeface="Calibri"/>
              </a:rPr>
              <a:t> </a:t>
            </a:r>
            <a:r>
              <a:rPr sz="1800" spc="-10" dirty="0" smtClean="0">
                <a:latin typeface="Calibri"/>
                <a:cs typeface="Calibri"/>
              </a:rPr>
              <a:t>з</a:t>
            </a:r>
            <a:r>
              <a:rPr sz="1800" spc="0" dirty="0" smtClean="0">
                <a:latin typeface="Calibri"/>
                <a:cs typeface="Calibri"/>
              </a:rPr>
              <a:t>а</a:t>
            </a:r>
            <a:r>
              <a:rPr sz="1800" spc="5" dirty="0" smtClean="0">
                <a:latin typeface="Calibri"/>
                <a:cs typeface="Calibri"/>
              </a:rPr>
              <a:t>к</a:t>
            </a:r>
            <a:r>
              <a:rPr sz="1800" spc="0" dirty="0" smtClean="0">
                <a:latin typeface="Calibri"/>
                <a:cs typeface="Calibri"/>
              </a:rPr>
              <a:t>упка</a:t>
            </a:r>
            <a:r>
              <a:rPr sz="1800" spc="15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ин</a:t>
            </a:r>
            <a:r>
              <a:rPr sz="1800" spc="-15" dirty="0" smtClean="0">
                <a:latin typeface="Calibri"/>
                <a:cs typeface="Calibri"/>
              </a:rPr>
              <a:t>с</a:t>
            </a:r>
            <a:r>
              <a:rPr sz="1800" spc="0" dirty="0" smtClean="0">
                <a:latin typeface="Calibri"/>
                <a:cs typeface="Calibri"/>
              </a:rPr>
              <a:t>у</a:t>
            </a:r>
            <a:r>
              <a:rPr sz="1800" spc="5" dirty="0" smtClean="0">
                <a:latin typeface="Calibri"/>
                <a:cs typeface="Calibri"/>
              </a:rPr>
              <a:t>л</a:t>
            </a:r>
            <a:r>
              <a:rPr sz="1800" spc="0" dirty="0" smtClean="0">
                <a:latin typeface="Calibri"/>
                <a:cs typeface="Calibri"/>
              </a:rPr>
              <a:t>инов в фо</a:t>
            </a:r>
            <a:r>
              <a:rPr sz="1800" spc="5" dirty="0" smtClean="0">
                <a:latin typeface="Calibri"/>
                <a:cs typeface="Calibri"/>
              </a:rPr>
              <a:t>р</a:t>
            </a:r>
            <a:r>
              <a:rPr sz="1800" spc="0" dirty="0" smtClean="0">
                <a:latin typeface="Calibri"/>
                <a:cs typeface="Calibri"/>
              </a:rPr>
              <a:t>ме</a:t>
            </a:r>
            <a:r>
              <a:rPr sz="1800" spc="10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выпуска,</a:t>
            </a:r>
            <a:r>
              <a:rPr sz="1800" spc="5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напри</a:t>
            </a:r>
            <a:r>
              <a:rPr sz="1800" spc="-10" dirty="0" smtClean="0">
                <a:latin typeface="Calibri"/>
                <a:cs typeface="Calibri"/>
              </a:rPr>
              <a:t>м</a:t>
            </a:r>
            <a:r>
              <a:rPr sz="1800" spc="0" dirty="0" smtClean="0">
                <a:latin typeface="Calibri"/>
                <a:cs typeface="Calibri"/>
              </a:rPr>
              <a:t>е</a:t>
            </a:r>
            <a:r>
              <a:rPr sz="1800" spc="5" dirty="0" smtClean="0">
                <a:latin typeface="Calibri"/>
                <a:cs typeface="Calibri"/>
              </a:rPr>
              <a:t>р</a:t>
            </a:r>
            <a:r>
              <a:rPr sz="1800" spc="0" dirty="0" smtClean="0">
                <a:latin typeface="Calibri"/>
                <a:cs typeface="Calibri"/>
              </a:rPr>
              <a:t>,</a:t>
            </a:r>
            <a:r>
              <a:rPr sz="1800" spc="5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«шпри</a:t>
            </a:r>
            <a:r>
              <a:rPr sz="1800" spc="20" dirty="0" smtClean="0">
                <a:latin typeface="Calibri"/>
                <a:cs typeface="Calibri"/>
              </a:rPr>
              <a:t>ц</a:t>
            </a:r>
            <a:r>
              <a:rPr sz="1800" spc="0" dirty="0" smtClean="0">
                <a:latin typeface="Calibri"/>
                <a:cs typeface="Calibri"/>
              </a:rPr>
              <a:t>-руч</a:t>
            </a:r>
            <a:r>
              <a:rPr sz="1800" spc="5" dirty="0" smtClean="0">
                <a:latin typeface="Calibri"/>
                <a:cs typeface="Calibri"/>
              </a:rPr>
              <a:t>к</a:t>
            </a:r>
            <a:r>
              <a:rPr sz="1800" spc="0" dirty="0" smtClean="0">
                <a:latin typeface="Calibri"/>
                <a:cs typeface="Calibri"/>
              </a:rPr>
              <a:t>а»</a:t>
            </a:r>
            <a:r>
              <a:rPr sz="1800" spc="25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– до</a:t>
            </a:r>
            <a:r>
              <a:rPr sz="1800" spc="5" dirty="0" smtClean="0">
                <a:latin typeface="Calibri"/>
                <a:cs typeface="Calibri"/>
              </a:rPr>
              <a:t>л</a:t>
            </a:r>
            <a:r>
              <a:rPr sz="1800" spc="0" dirty="0" smtClean="0">
                <a:latin typeface="Calibri"/>
                <a:cs typeface="Calibri"/>
              </a:rPr>
              <a:t>ж</a:t>
            </a:r>
            <a:r>
              <a:rPr sz="1800" spc="-10" dirty="0" smtClean="0">
                <a:latin typeface="Calibri"/>
                <a:cs typeface="Calibri"/>
              </a:rPr>
              <a:t>н</a:t>
            </a:r>
            <a:r>
              <a:rPr sz="1800" spc="0" dirty="0" smtClean="0">
                <a:latin typeface="Calibri"/>
                <a:cs typeface="Calibri"/>
              </a:rPr>
              <a:t>о</a:t>
            </a:r>
            <a:r>
              <a:rPr sz="1800" spc="-15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быть</a:t>
            </a:r>
            <a:r>
              <a:rPr sz="1800" spc="15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ук</a:t>
            </a:r>
            <a:r>
              <a:rPr sz="1800" spc="5" dirty="0" smtClean="0">
                <a:latin typeface="Calibri"/>
                <a:cs typeface="Calibri"/>
              </a:rPr>
              <a:t>а</a:t>
            </a:r>
            <a:r>
              <a:rPr sz="1800" spc="-10" dirty="0" smtClean="0">
                <a:latin typeface="Calibri"/>
                <a:cs typeface="Calibri"/>
              </a:rPr>
              <a:t>з</a:t>
            </a:r>
            <a:r>
              <a:rPr sz="1800" spc="0" dirty="0" smtClean="0">
                <a:latin typeface="Calibri"/>
                <a:cs typeface="Calibri"/>
              </a:rPr>
              <a:t>ание</a:t>
            </a:r>
            <a:r>
              <a:rPr sz="1800" spc="10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на воз</a:t>
            </a:r>
            <a:r>
              <a:rPr sz="1800" spc="-10" dirty="0" smtClean="0">
                <a:latin typeface="Calibri"/>
                <a:cs typeface="Calibri"/>
              </a:rPr>
              <a:t>м</a:t>
            </a:r>
            <a:r>
              <a:rPr sz="1800" spc="0" dirty="0" smtClean="0">
                <a:latin typeface="Calibri"/>
                <a:cs typeface="Calibri"/>
              </a:rPr>
              <a:t>ож</a:t>
            </a:r>
            <a:r>
              <a:rPr sz="1800" spc="-10" dirty="0" smtClean="0">
                <a:latin typeface="Calibri"/>
                <a:cs typeface="Calibri"/>
              </a:rPr>
              <a:t>н</a:t>
            </a:r>
            <a:r>
              <a:rPr sz="1800" spc="0" dirty="0" smtClean="0">
                <a:latin typeface="Calibri"/>
                <a:cs typeface="Calibri"/>
              </a:rPr>
              <a:t>о</a:t>
            </a:r>
            <a:r>
              <a:rPr sz="1800" spc="-10" dirty="0" smtClean="0">
                <a:latin typeface="Calibri"/>
                <a:cs typeface="Calibri"/>
              </a:rPr>
              <a:t>с</a:t>
            </a:r>
            <a:r>
              <a:rPr sz="1800" spc="0" dirty="0" smtClean="0">
                <a:latin typeface="Calibri"/>
                <a:cs typeface="Calibri"/>
              </a:rPr>
              <a:t>ть</a:t>
            </a:r>
            <a:r>
              <a:rPr sz="1800" spc="35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по</a:t>
            </a:r>
            <a:r>
              <a:rPr sz="1800" spc="-10" dirty="0" smtClean="0">
                <a:latin typeface="Calibri"/>
                <a:cs typeface="Calibri"/>
              </a:rPr>
              <a:t>с</a:t>
            </a:r>
            <a:r>
              <a:rPr sz="1800" spc="0" dirty="0" smtClean="0">
                <a:latin typeface="Calibri"/>
                <a:cs typeface="Calibri"/>
              </a:rPr>
              <a:t>тав</a:t>
            </a:r>
            <a:r>
              <a:rPr sz="1800" spc="5" dirty="0" smtClean="0">
                <a:latin typeface="Calibri"/>
                <a:cs typeface="Calibri"/>
              </a:rPr>
              <a:t>к</a:t>
            </a:r>
            <a:r>
              <a:rPr sz="1800" spc="0" dirty="0" smtClean="0">
                <a:latin typeface="Calibri"/>
                <a:cs typeface="Calibri"/>
              </a:rPr>
              <a:t>и</a:t>
            </a:r>
            <a:r>
              <a:rPr sz="1800" spc="5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ин</a:t>
            </a:r>
            <a:r>
              <a:rPr sz="1800" spc="-15" dirty="0" smtClean="0">
                <a:latin typeface="Calibri"/>
                <a:cs typeface="Calibri"/>
              </a:rPr>
              <a:t>с</a:t>
            </a:r>
            <a:r>
              <a:rPr sz="1800" spc="0" dirty="0" smtClean="0">
                <a:latin typeface="Calibri"/>
                <a:cs typeface="Calibri"/>
              </a:rPr>
              <a:t>у</a:t>
            </a:r>
            <a:r>
              <a:rPr sz="1800" spc="5" dirty="0" smtClean="0">
                <a:latin typeface="Calibri"/>
                <a:cs typeface="Calibri"/>
              </a:rPr>
              <a:t>л</a:t>
            </a:r>
            <a:r>
              <a:rPr sz="1800" spc="0" dirty="0" smtClean="0">
                <a:latin typeface="Calibri"/>
                <a:cs typeface="Calibri"/>
              </a:rPr>
              <a:t>ина с ус</a:t>
            </a:r>
            <a:r>
              <a:rPr sz="1800" spc="-10" dirty="0" smtClean="0">
                <a:latin typeface="Calibri"/>
                <a:cs typeface="Calibri"/>
              </a:rPr>
              <a:t>т</a:t>
            </a:r>
            <a:r>
              <a:rPr sz="1800" spc="0" dirty="0" smtClean="0">
                <a:latin typeface="Calibri"/>
                <a:cs typeface="Calibri"/>
              </a:rPr>
              <a:t>ройс</a:t>
            </a:r>
            <a:r>
              <a:rPr sz="1800" spc="-10" dirty="0" smtClean="0">
                <a:latin typeface="Calibri"/>
                <a:cs typeface="Calibri"/>
              </a:rPr>
              <a:t>т</a:t>
            </a:r>
            <a:r>
              <a:rPr sz="1800" spc="0" dirty="0" smtClean="0">
                <a:latin typeface="Calibri"/>
                <a:cs typeface="Calibri"/>
              </a:rPr>
              <a:t>вом</a:t>
            </a:r>
            <a:r>
              <a:rPr sz="1800" spc="30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вв</a:t>
            </a:r>
            <a:r>
              <a:rPr sz="1800" spc="5" dirty="0" smtClean="0">
                <a:latin typeface="Calibri"/>
                <a:cs typeface="Calibri"/>
              </a:rPr>
              <a:t>е</a:t>
            </a:r>
            <a:r>
              <a:rPr sz="1800" spc="0" dirty="0" smtClean="0">
                <a:latin typeface="Calibri"/>
                <a:cs typeface="Calibri"/>
              </a:rPr>
              <a:t>д</a:t>
            </a:r>
            <a:r>
              <a:rPr sz="1800" spc="5" dirty="0" smtClean="0">
                <a:latin typeface="Calibri"/>
                <a:cs typeface="Calibri"/>
              </a:rPr>
              <a:t>е</a:t>
            </a:r>
            <a:r>
              <a:rPr sz="1800" spc="0" dirty="0" smtClean="0">
                <a:latin typeface="Calibri"/>
                <a:cs typeface="Calibri"/>
              </a:rPr>
              <a:t>ни</a:t>
            </a:r>
            <a:r>
              <a:rPr sz="1800" spc="-10" dirty="0" smtClean="0">
                <a:latin typeface="Calibri"/>
                <a:cs typeface="Calibri"/>
              </a:rPr>
              <a:t>я</a:t>
            </a:r>
            <a:r>
              <a:rPr sz="1800" spc="0" dirty="0" smtClean="0">
                <a:latin typeface="Calibri"/>
                <a:cs typeface="Calibri"/>
              </a:rPr>
              <a:t>, </a:t>
            </a:r>
            <a:r>
              <a:rPr sz="1800" spc="-10" dirty="0" smtClean="0">
                <a:latin typeface="Calibri"/>
                <a:cs typeface="Calibri"/>
              </a:rPr>
              <a:t>с</a:t>
            </a:r>
            <a:r>
              <a:rPr sz="1800" spc="0" dirty="0" smtClean="0">
                <a:latin typeface="Calibri"/>
                <a:cs typeface="Calibri"/>
              </a:rPr>
              <a:t>оответствую</a:t>
            </a:r>
            <a:r>
              <a:rPr sz="1800" spc="-10" dirty="0" smtClean="0">
                <a:latin typeface="Calibri"/>
                <a:cs typeface="Calibri"/>
              </a:rPr>
              <a:t>щ</a:t>
            </a:r>
            <a:r>
              <a:rPr sz="1800" spc="0" dirty="0" smtClean="0">
                <a:latin typeface="Calibri"/>
                <a:cs typeface="Calibri"/>
              </a:rPr>
              <a:t>его</a:t>
            </a:r>
            <a:r>
              <a:rPr sz="1800" spc="35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объе</a:t>
            </a:r>
            <a:r>
              <a:rPr sz="1800" spc="-10" dirty="0" smtClean="0">
                <a:latin typeface="Calibri"/>
                <a:cs typeface="Calibri"/>
              </a:rPr>
              <a:t>м</a:t>
            </a:r>
            <a:r>
              <a:rPr sz="1800" spc="0" dirty="0" smtClean="0">
                <a:latin typeface="Calibri"/>
                <a:cs typeface="Calibri"/>
              </a:rPr>
              <a:t>а.</a:t>
            </a:r>
            <a:endParaRPr sz="1800">
              <a:latin typeface="Calibri"/>
              <a:cs typeface="Calibri"/>
            </a:endParaRPr>
          </a:p>
          <a:p>
            <a:pPr marL="12700" marR="12700">
              <a:lnSpc>
                <a:spcPct val="100000"/>
              </a:lnSpc>
            </a:pPr>
            <a:r>
              <a:rPr sz="1800" dirty="0" smtClean="0">
                <a:latin typeface="Calibri"/>
                <a:cs typeface="Calibri"/>
              </a:rPr>
              <a:t>Однако при</a:t>
            </a:r>
            <a:r>
              <a:rPr sz="1800" spc="10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необходимо</a:t>
            </a:r>
            <a:r>
              <a:rPr sz="1800" spc="-10" dirty="0" smtClean="0">
                <a:latin typeface="Calibri"/>
                <a:cs typeface="Calibri"/>
              </a:rPr>
              <a:t>с</a:t>
            </a:r>
            <a:r>
              <a:rPr sz="1800" spc="0" dirty="0" smtClean="0">
                <a:latin typeface="Calibri"/>
                <a:cs typeface="Calibri"/>
              </a:rPr>
              <a:t>ти</a:t>
            </a:r>
            <a:r>
              <a:rPr sz="1800" spc="5" dirty="0" smtClean="0">
                <a:latin typeface="Calibri"/>
                <a:cs typeface="Calibri"/>
              </a:rPr>
              <a:t> </a:t>
            </a:r>
            <a:r>
              <a:rPr sz="1800" spc="-10" dirty="0" smtClean="0">
                <a:latin typeface="Calibri"/>
                <a:cs typeface="Calibri"/>
              </a:rPr>
              <a:t>з</a:t>
            </a:r>
            <a:r>
              <a:rPr sz="1800" spc="0" dirty="0" smtClean="0">
                <a:latin typeface="Calibri"/>
                <a:cs typeface="Calibri"/>
              </a:rPr>
              <a:t>а</a:t>
            </a:r>
            <a:r>
              <a:rPr sz="1800" spc="5" dirty="0" smtClean="0">
                <a:latin typeface="Calibri"/>
                <a:cs typeface="Calibri"/>
              </a:rPr>
              <a:t>к</a:t>
            </a:r>
            <a:r>
              <a:rPr sz="1800" spc="0" dirty="0" smtClean="0">
                <a:latin typeface="Calibri"/>
                <a:cs typeface="Calibri"/>
              </a:rPr>
              <a:t>упки</a:t>
            </a:r>
            <a:r>
              <a:rPr sz="1800" spc="10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ин</a:t>
            </a:r>
            <a:r>
              <a:rPr sz="1800" spc="-15" dirty="0" smtClean="0">
                <a:latin typeface="Calibri"/>
                <a:cs typeface="Calibri"/>
              </a:rPr>
              <a:t>с</a:t>
            </a:r>
            <a:r>
              <a:rPr sz="1800" spc="0" dirty="0" smtClean="0">
                <a:latin typeface="Calibri"/>
                <a:cs typeface="Calibri"/>
              </a:rPr>
              <a:t>у</a:t>
            </a:r>
            <a:r>
              <a:rPr sz="1800" spc="5" dirty="0" smtClean="0">
                <a:latin typeface="Calibri"/>
                <a:cs typeface="Calibri"/>
              </a:rPr>
              <a:t>л</a:t>
            </a:r>
            <a:r>
              <a:rPr sz="1800" spc="0" dirty="0" smtClean="0">
                <a:latin typeface="Calibri"/>
                <a:cs typeface="Calibri"/>
              </a:rPr>
              <a:t>ина или иного</a:t>
            </a:r>
            <a:r>
              <a:rPr sz="1800" spc="5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ле</a:t>
            </a:r>
            <a:r>
              <a:rPr sz="1800" spc="5" dirty="0" smtClean="0">
                <a:latin typeface="Calibri"/>
                <a:cs typeface="Calibri"/>
              </a:rPr>
              <a:t>к</a:t>
            </a:r>
            <a:r>
              <a:rPr sz="1800" spc="0" dirty="0" smtClean="0">
                <a:latin typeface="Calibri"/>
                <a:cs typeface="Calibri"/>
              </a:rPr>
              <a:t>арственного</a:t>
            </a:r>
            <a:r>
              <a:rPr sz="1800" spc="5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препа</a:t>
            </a:r>
            <a:r>
              <a:rPr sz="1800" spc="5" dirty="0" smtClean="0">
                <a:latin typeface="Calibri"/>
                <a:cs typeface="Calibri"/>
              </a:rPr>
              <a:t>р</a:t>
            </a:r>
            <a:r>
              <a:rPr sz="1800" spc="0" dirty="0" smtClean="0">
                <a:latin typeface="Calibri"/>
                <a:cs typeface="Calibri"/>
              </a:rPr>
              <a:t>ата</a:t>
            </a:r>
            <a:r>
              <a:rPr sz="1800" spc="10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в </a:t>
            </a:r>
            <a:r>
              <a:rPr sz="1800" spc="5" dirty="0" smtClean="0">
                <a:latin typeface="Calibri"/>
                <a:cs typeface="Calibri"/>
              </a:rPr>
              <a:t>к</a:t>
            </a:r>
            <a:r>
              <a:rPr sz="1800" spc="0" dirty="0" smtClean="0">
                <a:latin typeface="Calibri"/>
                <a:cs typeface="Calibri"/>
              </a:rPr>
              <a:t>онкр</a:t>
            </a:r>
            <a:r>
              <a:rPr sz="1800" spc="5" dirty="0" smtClean="0">
                <a:latin typeface="Calibri"/>
                <a:cs typeface="Calibri"/>
              </a:rPr>
              <a:t>е</a:t>
            </a:r>
            <a:r>
              <a:rPr sz="1800" spc="0" dirty="0" smtClean="0">
                <a:latin typeface="Calibri"/>
                <a:cs typeface="Calibri"/>
              </a:rPr>
              <a:t>тной фо</a:t>
            </a:r>
            <a:r>
              <a:rPr sz="1800" spc="5" dirty="0" smtClean="0">
                <a:latin typeface="Calibri"/>
                <a:cs typeface="Calibri"/>
              </a:rPr>
              <a:t>р</a:t>
            </a:r>
            <a:r>
              <a:rPr sz="1800" spc="0" dirty="0" smtClean="0">
                <a:latin typeface="Calibri"/>
                <a:cs typeface="Calibri"/>
              </a:rPr>
              <a:t>ме выпуска</a:t>
            </a:r>
            <a:r>
              <a:rPr sz="1800" spc="10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в </a:t>
            </a:r>
            <a:r>
              <a:rPr sz="1800" spc="5" dirty="0" smtClean="0">
                <a:latin typeface="Calibri"/>
                <a:cs typeface="Calibri"/>
              </a:rPr>
              <a:t>д</a:t>
            </a:r>
            <a:r>
              <a:rPr sz="1800" spc="0" dirty="0" smtClean="0">
                <a:latin typeface="Calibri"/>
                <a:cs typeface="Calibri"/>
              </a:rPr>
              <a:t>окументации</a:t>
            </a:r>
            <a:r>
              <a:rPr sz="1800" spc="5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о закупке </a:t>
            </a:r>
            <a:r>
              <a:rPr sz="1800" spc="5" dirty="0" smtClean="0">
                <a:latin typeface="Calibri"/>
                <a:cs typeface="Calibri"/>
              </a:rPr>
              <a:t>д</a:t>
            </a:r>
            <a:r>
              <a:rPr sz="1800" spc="0" dirty="0" smtClean="0">
                <a:latin typeface="Calibri"/>
                <a:cs typeface="Calibri"/>
              </a:rPr>
              <a:t>олж</a:t>
            </a:r>
            <a:r>
              <a:rPr sz="1800" spc="-10" dirty="0" smtClean="0">
                <a:latin typeface="Calibri"/>
                <a:cs typeface="Calibri"/>
              </a:rPr>
              <a:t>н</a:t>
            </a:r>
            <a:r>
              <a:rPr sz="1800" spc="0" dirty="0" smtClean="0">
                <a:latin typeface="Calibri"/>
                <a:cs typeface="Calibri"/>
              </a:rPr>
              <a:t>о с</a:t>
            </a:r>
            <a:r>
              <a:rPr sz="1800" spc="-10" dirty="0" smtClean="0">
                <a:latin typeface="Calibri"/>
                <a:cs typeface="Calibri"/>
              </a:rPr>
              <a:t>о</a:t>
            </a:r>
            <a:r>
              <a:rPr sz="1800" spc="0" dirty="0" smtClean="0">
                <a:latin typeface="Calibri"/>
                <a:cs typeface="Calibri"/>
              </a:rPr>
              <a:t>д</a:t>
            </a:r>
            <a:r>
              <a:rPr sz="1800" spc="5" dirty="0" smtClean="0">
                <a:latin typeface="Calibri"/>
                <a:cs typeface="Calibri"/>
              </a:rPr>
              <a:t>е</a:t>
            </a:r>
            <a:r>
              <a:rPr sz="1800" spc="0" dirty="0" smtClean="0">
                <a:latin typeface="Calibri"/>
                <a:cs typeface="Calibri"/>
              </a:rPr>
              <a:t>ржат</a:t>
            </a:r>
            <a:r>
              <a:rPr sz="1800" spc="-10" dirty="0" smtClean="0">
                <a:latin typeface="Calibri"/>
                <a:cs typeface="Calibri"/>
              </a:rPr>
              <a:t>ьс</a:t>
            </a:r>
            <a:r>
              <a:rPr sz="1800" spc="0" dirty="0" smtClean="0">
                <a:latin typeface="Calibri"/>
                <a:cs typeface="Calibri"/>
              </a:rPr>
              <a:t>я</a:t>
            </a:r>
            <a:r>
              <a:rPr sz="1800" spc="20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обо</a:t>
            </a:r>
            <a:r>
              <a:rPr sz="1800" spc="-10" dirty="0" smtClean="0">
                <a:latin typeface="Calibri"/>
                <a:cs typeface="Calibri"/>
              </a:rPr>
              <a:t>с</a:t>
            </a:r>
            <a:r>
              <a:rPr sz="1800" spc="0" dirty="0" smtClean="0">
                <a:latin typeface="Calibri"/>
                <a:cs typeface="Calibri"/>
              </a:rPr>
              <a:t>нование</a:t>
            </a:r>
            <a:r>
              <a:rPr sz="1800" spc="20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такой</a:t>
            </a:r>
            <a:r>
              <a:rPr sz="1800" spc="5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необходимо</a:t>
            </a:r>
            <a:r>
              <a:rPr sz="1800" spc="-10" dirty="0" smtClean="0">
                <a:latin typeface="Calibri"/>
                <a:cs typeface="Calibri"/>
              </a:rPr>
              <a:t>с</a:t>
            </a:r>
            <a:r>
              <a:rPr sz="1800" spc="0" dirty="0" smtClean="0">
                <a:latin typeface="Calibri"/>
                <a:cs typeface="Calibri"/>
              </a:rPr>
              <a:t>ти. </a:t>
            </a:r>
            <a:r>
              <a:rPr sz="1800" b="1" spc="0" dirty="0" smtClean="0">
                <a:latin typeface="Calibri"/>
                <a:cs typeface="Calibri"/>
              </a:rPr>
              <a:t>В</a:t>
            </a:r>
            <a:r>
              <a:rPr sz="1800" b="1" spc="5" dirty="0" smtClean="0">
                <a:latin typeface="Calibri"/>
                <a:cs typeface="Calibri"/>
              </a:rPr>
              <a:t> </a:t>
            </a:r>
            <a:r>
              <a:rPr sz="1800" b="1" spc="0" dirty="0" smtClean="0">
                <a:latin typeface="Calibri"/>
                <a:cs typeface="Calibri"/>
              </a:rPr>
              <a:t>план-график</a:t>
            </a:r>
            <a:r>
              <a:rPr sz="1800" b="1" spc="-15" dirty="0" smtClean="0">
                <a:latin typeface="Calibri"/>
                <a:cs typeface="Calibri"/>
              </a:rPr>
              <a:t> </a:t>
            </a:r>
            <a:r>
              <a:rPr sz="1800" b="1" spc="0" dirty="0" smtClean="0">
                <a:latin typeface="Calibri"/>
                <a:cs typeface="Calibri"/>
              </a:rPr>
              <a:t>зак</a:t>
            </a:r>
            <a:r>
              <a:rPr sz="1800" b="1" spc="-10" dirty="0" smtClean="0">
                <a:latin typeface="Calibri"/>
                <a:cs typeface="Calibri"/>
              </a:rPr>
              <a:t>у</a:t>
            </a:r>
            <a:r>
              <a:rPr sz="1800" b="1" spc="0" dirty="0" smtClean="0">
                <a:latin typeface="Calibri"/>
                <a:cs typeface="Calibri"/>
              </a:rPr>
              <a:t>пок</a:t>
            </a:r>
            <a:r>
              <a:rPr sz="1800" b="1" spc="-15" dirty="0" smtClean="0">
                <a:latin typeface="Calibri"/>
                <a:cs typeface="Calibri"/>
              </a:rPr>
              <a:t> </a:t>
            </a:r>
            <a:r>
              <a:rPr sz="1800" b="1" spc="0" dirty="0" smtClean="0">
                <a:latin typeface="Calibri"/>
                <a:cs typeface="Calibri"/>
              </a:rPr>
              <a:t>вно</a:t>
            </a:r>
            <a:r>
              <a:rPr sz="1800" b="1" spc="5" dirty="0" smtClean="0">
                <a:latin typeface="Calibri"/>
                <a:cs typeface="Calibri"/>
              </a:rPr>
              <a:t>с</a:t>
            </a:r>
            <a:r>
              <a:rPr sz="1800" b="1" spc="0" dirty="0" smtClean="0">
                <a:latin typeface="Calibri"/>
                <a:cs typeface="Calibri"/>
              </a:rPr>
              <a:t>ятся</a:t>
            </a:r>
            <a:r>
              <a:rPr sz="1800" b="1" spc="-10" dirty="0" smtClean="0">
                <a:latin typeface="Calibri"/>
                <a:cs typeface="Calibri"/>
              </a:rPr>
              <a:t> </a:t>
            </a:r>
            <a:r>
              <a:rPr sz="1800" b="1" spc="0" dirty="0" smtClean="0">
                <a:latin typeface="Calibri"/>
                <a:cs typeface="Calibri"/>
              </a:rPr>
              <a:t>св</a:t>
            </a:r>
            <a:r>
              <a:rPr sz="1800" b="1" spc="5" dirty="0" smtClean="0">
                <a:latin typeface="Calibri"/>
                <a:cs typeface="Calibri"/>
              </a:rPr>
              <a:t>е</a:t>
            </a:r>
            <a:r>
              <a:rPr sz="1800" b="1" spc="0" dirty="0" smtClean="0">
                <a:latin typeface="Calibri"/>
                <a:cs typeface="Calibri"/>
              </a:rPr>
              <a:t>дения</a:t>
            </a:r>
            <a:r>
              <a:rPr sz="1800" b="1" spc="-20" dirty="0" smtClean="0">
                <a:latin typeface="Calibri"/>
                <a:cs typeface="Calibri"/>
              </a:rPr>
              <a:t> </a:t>
            </a:r>
            <a:r>
              <a:rPr sz="1800" b="1" spc="0" dirty="0" smtClean="0">
                <a:latin typeface="Calibri"/>
                <a:cs typeface="Calibri"/>
              </a:rPr>
              <a:t>о л</a:t>
            </a:r>
            <a:r>
              <a:rPr sz="1800" b="1" spc="5" dirty="0" smtClean="0">
                <a:latin typeface="Calibri"/>
                <a:cs typeface="Calibri"/>
              </a:rPr>
              <a:t>е</a:t>
            </a:r>
            <a:r>
              <a:rPr sz="1800" b="1" spc="0" dirty="0" smtClean="0">
                <a:latin typeface="Calibri"/>
                <a:cs typeface="Calibri"/>
              </a:rPr>
              <a:t>карствен</a:t>
            </a:r>
            <a:r>
              <a:rPr sz="1800" b="1" spc="5" dirty="0" smtClean="0">
                <a:latin typeface="Calibri"/>
                <a:cs typeface="Calibri"/>
              </a:rPr>
              <a:t>н</a:t>
            </a:r>
            <a:r>
              <a:rPr sz="1800" b="1" spc="0" dirty="0" smtClean="0">
                <a:latin typeface="Calibri"/>
                <a:cs typeface="Calibri"/>
              </a:rPr>
              <a:t>ых</a:t>
            </a:r>
            <a:r>
              <a:rPr sz="1800" b="1" spc="-20" dirty="0" smtClean="0">
                <a:latin typeface="Calibri"/>
                <a:cs typeface="Calibri"/>
              </a:rPr>
              <a:t> </a:t>
            </a:r>
            <a:r>
              <a:rPr sz="1800" b="1" spc="0" dirty="0" smtClean="0">
                <a:latin typeface="Calibri"/>
                <a:cs typeface="Calibri"/>
              </a:rPr>
              <a:t>пр</a:t>
            </a:r>
            <a:r>
              <a:rPr sz="1800" b="1" spc="5" dirty="0" smtClean="0">
                <a:latin typeface="Calibri"/>
                <a:cs typeface="Calibri"/>
              </a:rPr>
              <a:t>е</a:t>
            </a:r>
            <a:r>
              <a:rPr sz="1800" b="1" spc="0" dirty="0" smtClean="0">
                <a:latin typeface="Calibri"/>
                <a:cs typeface="Calibri"/>
              </a:rPr>
              <a:t>паратах,</a:t>
            </a:r>
            <a:r>
              <a:rPr sz="1800" b="1" spc="-25" dirty="0" smtClean="0">
                <a:latin typeface="Calibri"/>
                <a:cs typeface="Calibri"/>
              </a:rPr>
              <a:t> </a:t>
            </a:r>
            <a:r>
              <a:rPr sz="1800" b="1" spc="0" dirty="0" smtClean="0">
                <a:latin typeface="Calibri"/>
                <a:cs typeface="Calibri"/>
              </a:rPr>
              <a:t>ко</a:t>
            </a:r>
            <a:r>
              <a:rPr sz="1800" b="1" spc="-10" dirty="0" smtClean="0">
                <a:latin typeface="Calibri"/>
                <a:cs typeface="Calibri"/>
              </a:rPr>
              <a:t>т</a:t>
            </a:r>
            <a:r>
              <a:rPr sz="1800" b="1" spc="0" dirty="0" smtClean="0">
                <a:latin typeface="Calibri"/>
                <a:cs typeface="Calibri"/>
              </a:rPr>
              <a:t>о</a:t>
            </a:r>
            <a:r>
              <a:rPr sz="1800" b="1" spc="5" dirty="0" smtClean="0">
                <a:latin typeface="Calibri"/>
                <a:cs typeface="Calibri"/>
              </a:rPr>
              <a:t>р</a:t>
            </a:r>
            <a:r>
              <a:rPr sz="1800" b="1" spc="0" dirty="0" smtClean="0">
                <a:latin typeface="Calibri"/>
                <a:cs typeface="Calibri"/>
              </a:rPr>
              <a:t>ые</a:t>
            </a:r>
            <a:r>
              <a:rPr sz="1800" b="1" spc="-30" dirty="0" smtClean="0">
                <a:latin typeface="Calibri"/>
                <a:cs typeface="Calibri"/>
              </a:rPr>
              <a:t> </a:t>
            </a:r>
            <a:r>
              <a:rPr sz="1800" b="1" spc="0" dirty="0" smtClean="0">
                <a:latin typeface="Calibri"/>
                <a:cs typeface="Calibri"/>
              </a:rPr>
              <a:t>план</a:t>
            </a:r>
            <a:r>
              <a:rPr sz="1800" b="1" spc="5" dirty="0" smtClean="0">
                <a:latin typeface="Calibri"/>
                <a:cs typeface="Calibri"/>
              </a:rPr>
              <a:t>и</a:t>
            </a:r>
            <a:r>
              <a:rPr sz="1800" b="1" spc="0" dirty="0" smtClean="0">
                <a:latin typeface="Calibri"/>
                <a:cs typeface="Calibri"/>
              </a:rPr>
              <a:t>рует зак</a:t>
            </a:r>
            <a:r>
              <a:rPr sz="1800" b="1" spc="-10" dirty="0" smtClean="0">
                <a:latin typeface="Calibri"/>
                <a:cs typeface="Calibri"/>
              </a:rPr>
              <a:t>у</a:t>
            </a:r>
            <a:r>
              <a:rPr sz="1800" b="1" spc="0" dirty="0" smtClean="0">
                <a:latin typeface="Calibri"/>
                <a:cs typeface="Calibri"/>
              </a:rPr>
              <a:t>пить</a:t>
            </a:r>
            <a:r>
              <a:rPr sz="1800" b="1" spc="-20" dirty="0" smtClean="0">
                <a:latin typeface="Calibri"/>
                <a:cs typeface="Calibri"/>
              </a:rPr>
              <a:t> </a:t>
            </a:r>
            <a:r>
              <a:rPr sz="1800" b="1" spc="0" dirty="0" smtClean="0">
                <a:latin typeface="Calibri"/>
                <a:cs typeface="Calibri"/>
              </a:rPr>
              <a:t>зак</a:t>
            </a:r>
            <a:r>
              <a:rPr sz="1800" b="1" spc="-10" dirty="0" smtClean="0">
                <a:latin typeface="Calibri"/>
                <a:cs typeface="Calibri"/>
              </a:rPr>
              <a:t>а</a:t>
            </a:r>
            <a:r>
              <a:rPr sz="1800" b="1" spc="0" dirty="0" smtClean="0">
                <a:latin typeface="Calibri"/>
                <a:cs typeface="Calibri"/>
              </a:rPr>
              <a:t>зчик</a:t>
            </a:r>
            <a:r>
              <a:rPr sz="1800" b="1" spc="-15" dirty="0" smtClean="0">
                <a:latin typeface="Calibri"/>
                <a:cs typeface="Calibri"/>
              </a:rPr>
              <a:t> </a:t>
            </a:r>
            <a:r>
              <a:rPr sz="1800" b="1" spc="0" dirty="0" smtClean="0">
                <a:latin typeface="Calibri"/>
                <a:cs typeface="Calibri"/>
              </a:rPr>
              <a:t>(то </a:t>
            </a:r>
            <a:r>
              <a:rPr sz="1800" b="1" spc="5" dirty="0" smtClean="0">
                <a:latin typeface="Calibri"/>
                <a:cs typeface="Calibri"/>
              </a:rPr>
              <a:t>е</a:t>
            </a:r>
            <a:r>
              <a:rPr sz="1800" b="1" spc="0" dirty="0" smtClean="0">
                <a:latin typeface="Calibri"/>
                <a:cs typeface="Calibri"/>
              </a:rPr>
              <a:t>сть</a:t>
            </a:r>
            <a:r>
              <a:rPr sz="1800" b="1" spc="-20" dirty="0" smtClean="0">
                <a:latin typeface="Calibri"/>
                <a:cs typeface="Calibri"/>
              </a:rPr>
              <a:t> </a:t>
            </a:r>
            <a:r>
              <a:rPr sz="1800" b="1" spc="0" dirty="0" smtClean="0">
                <a:latin typeface="Calibri"/>
                <a:cs typeface="Calibri"/>
              </a:rPr>
              <a:t>могут</a:t>
            </a:r>
            <a:r>
              <a:rPr sz="1800" b="1" spc="-10" dirty="0" smtClean="0">
                <a:latin typeface="Calibri"/>
                <a:cs typeface="Calibri"/>
              </a:rPr>
              <a:t> </a:t>
            </a:r>
            <a:r>
              <a:rPr sz="1800" b="1" spc="0" dirty="0" smtClean="0">
                <a:latin typeface="Calibri"/>
                <a:cs typeface="Calibri"/>
              </a:rPr>
              <a:t>бы</a:t>
            </a:r>
            <a:r>
              <a:rPr sz="1800" b="1" spc="-10" dirty="0" smtClean="0">
                <a:latin typeface="Calibri"/>
                <a:cs typeface="Calibri"/>
              </a:rPr>
              <a:t>т</a:t>
            </a:r>
            <a:r>
              <a:rPr sz="1800" b="1" spc="0" dirty="0" smtClean="0">
                <a:latin typeface="Calibri"/>
                <a:cs typeface="Calibri"/>
              </a:rPr>
              <a:t>ь</a:t>
            </a:r>
            <a:r>
              <a:rPr sz="1800" b="1" spc="5" dirty="0" smtClean="0">
                <a:latin typeface="Calibri"/>
                <a:cs typeface="Calibri"/>
              </a:rPr>
              <a:t> </a:t>
            </a:r>
            <a:r>
              <a:rPr sz="1800" b="1" spc="0" dirty="0" smtClean="0">
                <a:latin typeface="Calibri"/>
                <a:cs typeface="Calibri"/>
              </a:rPr>
              <a:t>ука</a:t>
            </a:r>
            <a:r>
              <a:rPr sz="1800" b="1" spc="-10" dirty="0" smtClean="0">
                <a:latin typeface="Calibri"/>
                <a:cs typeface="Calibri"/>
              </a:rPr>
              <a:t>з</a:t>
            </a:r>
            <a:r>
              <a:rPr sz="1800" b="1" spc="0" dirty="0" smtClean="0">
                <a:latin typeface="Calibri"/>
                <a:cs typeface="Calibri"/>
              </a:rPr>
              <a:t>аны</a:t>
            </a:r>
            <a:r>
              <a:rPr sz="1800" b="1" spc="15" dirty="0" smtClean="0">
                <a:latin typeface="Calibri"/>
                <a:cs typeface="Calibri"/>
              </a:rPr>
              <a:t> </a:t>
            </a:r>
            <a:r>
              <a:rPr sz="1800" b="1" spc="0" dirty="0" smtClean="0">
                <a:latin typeface="Calibri"/>
                <a:cs typeface="Calibri"/>
              </a:rPr>
              <a:t>ин</a:t>
            </a:r>
            <a:r>
              <a:rPr sz="1800" b="1" spc="5" dirty="0" smtClean="0">
                <a:latin typeface="Calibri"/>
                <a:cs typeface="Calibri"/>
              </a:rPr>
              <a:t>с</a:t>
            </a:r>
            <a:r>
              <a:rPr sz="1800" b="1" spc="0" dirty="0" smtClean="0">
                <a:latin typeface="Calibri"/>
                <a:cs typeface="Calibri"/>
              </a:rPr>
              <a:t>улины</a:t>
            </a:r>
            <a:r>
              <a:rPr sz="1800" b="1" spc="-10" dirty="0" smtClean="0">
                <a:latin typeface="Calibri"/>
                <a:cs typeface="Calibri"/>
              </a:rPr>
              <a:t> </a:t>
            </a:r>
            <a:r>
              <a:rPr sz="1800" b="1" spc="0" dirty="0" smtClean="0">
                <a:latin typeface="Calibri"/>
                <a:cs typeface="Calibri"/>
              </a:rPr>
              <a:t>в «</a:t>
            </a:r>
            <a:r>
              <a:rPr sz="1800" b="1" spc="-10" dirty="0" smtClean="0">
                <a:latin typeface="Calibri"/>
                <a:cs typeface="Calibri"/>
              </a:rPr>
              <a:t>ш</a:t>
            </a:r>
            <a:r>
              <a:rPr sz="1800" b="1" spc="0" dirty="0" smtClean="0">
                <a:latin typeface="Calibri"/>
                <a:cs typeface="Calibri"/>
              </a:rPr>
              <a:t>пр</a:t>
            </a:r>
            <a:r>
              <a:rPr sz="1800" b="1" spc="5" dirty="0" smtClean="0">
                <a:latin typeface="Calibri"/>
                <a:cs typeface="Calibri"/>
              </a:rPr>
              <a:t>и</a:t>
            </a:r>
            <a:r>
              <a:rPr sz="1800" b="1" spc="15" dirty="0" smtClean="0">
                <a:latin typeface="Calibri"/>
                <a:cs typeface="Calibri"/>
              </a:rPr>
              <a:t>ц</a:t>
            </a:r>
            <a:r>
              <a:rPr sz="1800" b="1" spc="0" dirty="0" smtClean="0">
                <a:latin typeface="Calibri"/>
                <a:cs typeface="Calibri"/>
              </a:rPr>
              <a:t>-руч</a:t>
            </a:r>
            <a:r>
              <a:rPr sz="1800" b="1" spc="-10" dirty="0" smtClean="0">
                <a:latin typeface="Calibri"/>
                <a:cs typeface="Calibri"/>
              </a:rPr>
              <a:t>к</a:t>
            </a:r>
            <a:r>
              <a:rPr sz="1800" b="1" spc="0" dirty="0" smtClean="0">
                <a:latin typeface="Calibri"/>
                <a:cs typeface="Calibri"/>
              </a:rPr>
              <a:t>ах»),</a:t>
            </a:r>
            <a:r>
              <a:rPr sz="1800" b="1" spc="-5" dirty="0" smtClean="0">
                <a:latin typeface="Calibri"/>
                <a:cs typeface="Calibri"/>
              </a:rPr>
              <a:t> </a:t>
            </a:r>
            <a:r>
              <a:rPr sz="1800" b="1" spc="0" dirty="0" smtClean="0">
                <a:latin typeface="Calibri"/>
                <a:cs typeface="Calibri"/>
              </a:rPr>
              <a:t>при</a:t>
            </a:r>
            <a:r>
              <a:rPr sz="1800" b="1" spc="-5" dirty="0" smtClean="0">
                <a:latin typeface="Calibri"/>
                <a:cs typeface="Calibri"/>
              </a:rPr>
              <a:t> </a:t>
            </a:r>
            <a:r>
              <a:rPr sz="1800" b="1" spc="0" dirty="0" smtClean="0">
                <a:latin typeface="Calibri"/>
                <a:cs typeface="Calibri"/>
              </a:rPr>
              <a:t>этом в докумен</a:t>
            </a:r>
            <a:r>
              <a:rPr sz="1800" b="1" spc="-10" dirty="0" smtClean="0">
                <a:latin typeface="Calibri"/>
                <a:cs typeface="Calibri"/>
              </a:rPr>
              <a:t>т</a:t>
            </a:r>
            <a:r>
              <a:rPr sz="1800" b="1" spc="0" dirty="0" smtClean="0">
                <a:latin typeface="Calibri"/>
                <a:cs typeface="Calibri"/>
              </a:rPr>
              <a:t>ации</a:t>
            </a:r>
            <a:r>
              <a:rPr sz="1800" b="1" spc="-10" dirty="0" smtClean="0">
                <a:latin typeface="Calibri"/>
                <a:cs typeface="Calibri"/>
              </a:rPr>
              <a:t> </a:t>
            </a:r>
            <a:r>
              <a:rPr sz="1800" b="1" spc="0" dirty="0" smtClean="0">
                <a:latin typeface="Calibri"/>
                <a:cs typeface="Calibri"/>
              </a:rPr>
              <a:t>о</a:t>
            </a:r>
            <a:r>
              <a:rPr sz="1800" b="1" spc="-10" dirty="0" smtClean="0">
                <a:latin typeface="Calibri"/>
                <a:cs typeface="Calibri"/>
              </a:rPr>
              <a:t> </a:t>
            </a:r>
            <a:r>
              <a:rPr sz="1800" b="1" spc="0" dirty="0" smtClean="0">
                <a:latin typeface="Calibri"/>
                <a:cs typeface="Calibri"/>
              </a:rPr>
              <a:t>зак</a:t>
            </a:r>
            <a:r>
              <a:rPr sz="1800" b="1" spc="-10" dirty="0" smtClean="0">
                <a:latin typeface="Calibri"/>
                <a:cs typeface="Calibri"/>
              </a:rPr>
              <a:t>у</a:t>
            </a:r>
            <a:r>
              <a:rPr sz="1800" b="1" spc="0" dirty="0" smtClean="0">
                <a:latin typeface="Calibri"/>
                <a:cs typeface="Calibri"/>
              </a:rPr>
              <a:t>пке</a:t>
            </a:r>
            <a:r>
              <a:rPr sz="1800" b="1" spc="-10" dirty="0" smtClean="0">
                <a:latin typeface="Calibri"/>
                <a:cs typeface="Calibri"/>
              </a:rPr>
              <a:t> </a:t>
            </a:r>
            <a:r>
              <a:rPr sz="1800" b="1" spc="0" dirty="0" smtClean="0">
                <a:latin typeface="Calibri"/>
                <a:cs typeface="Calibri"/>
              </a:rPr>
              <a:t>дол</a:t>
            </a:r>
            <a:r>
              <a:rPr sz="1800" b="1" spc="5" dirty="0" smtClean="0">
                <a:latin typeface="Calibri"/>
                <a:cs typeface="Calibri"/>
              </a:rPr>
              <a:t>ж</a:t>
            </a:r>
            <a:r>
              <a:rPr sz="1800" b="1" spc="0" dirty="0" smtClean="0">
                <a:latin typeface="Calibri"/>
                <a:cs typeface="Calibri"/>
              </a:rPr>
              <a:t>на быть пр</a:t>
            </a:r>
            <a:r>
              <a:rPr sz="1800" b="1" spc="5" dirty="0" smtClean="0">
                <a:latin typeface="Calibri"/>
                <a:cs typeface="Calibri"/>
              </a:rPr>
              <a:t>е</a:t>
            </a:r>
            <a:r>
              <a:rPr sz="1800" b="1" spc="0" dirty="0" smtClean="0">
                <a:latin typeface="Calibri"/>
                <a:cs typeface="Calibri"/>
              </a:rPr>
              <a:t>доста</a:t>
            </a:r>
            <a:r>
              <a:rPr sz="1800" b="1" spc="-10" dirty="0" smtClean="0">
                <a:latin typeface="Calibri"/>
                <a:cs typeface="Calibri"/>
              </a:rPr>
              <a:t>в</a:t>
            </a:r>
            <a:r>
              <a:rPr sz="1800" b="1" spc="0" dirty="0" smtClean="0">
                <a:latin typeface="Calibri"/>
                <a:cs typeface="Calibri"/>
              </a:rPr>
              <a:t>л</a:t>
            </a:r>
            <a:r>
              <a:rPr sz="1800" b="1" spc="5" dirty="0" smtClean="0">
                <a:latin typeface="Calibri"/>
                <a:cs typeface="Calibri"/>
              </a:rPr>
              <a:t>е</a:t>
            </a:r>
            <a:r>
              <a:rPr sz="1800" b="1" spc="0" dirty="0" smtClean="0">
                <a:latin typeface="Calibri"/>
                <a:cs typeface="Calibri"/>
              </a:rPr>
              <a:t>на</a:t>
            </a:r>
            <a:r>
              <a:rPr sz="1800" b="1" spc="-25" dirty="0" smtClean="0">
                <a:latin typeface="Calibri"/>
                <a:cs typeface="Calibri"/>
              </a:rPr>
              <a:t> </a:t>
            </a:r>
            <a:r>
              <a:rPr sz="1800" b="1" spc="0" dirty="0" smtClean="0">
                <a:latin typeface="Calibri"/>
                <a:cs typeface="Calibri"/>
              </a:rPr>
              <a:t>возмо</a:t>
            </a:r>
            <a:r>
              <a:rPr sz="1800" b="1" spc="5" dirty="0" smtClean="0">
                <a:latin typeface="Calibri"/>
                <a:cs typeface="Calibri"/>
              </a:rPr>
              <a:t>ж</a:t>
            </a:r>
            <a:r>
              <a:rPr sz="1800" b="1" spc="0" dirty="0" smtClean="0">
                <a:latin typeface="Calibri"/>
                <a:cs typeface="Calibri"/>
              </a:rPr>
              <a:t>н</a:t>
            </a:r>
            <a:r>
              <a:rPr sz="1800" b="1" spc="5" dirty="0" smtClean="0">
                <a:latin typeface="Calibri"/>
                <a:cs typeface="Calibri"/>
              </a:rPr>
              <a:t>о</a:t>
            </a:r>
            <a:r>
              <a:rPr sz="1800" b="1" spc="0" dirty="0" smtClean="0">
                <a:latin typeface="Calibri"/>
                <a:cs typeface="Calibri"/>
              </a:rPr>
              <a:t>сть</a:t>
            </a:r>
            <a:r>
              <a:rPr sz="1800" b="1" spc="-40" dirty="0" smtClean="0">
                <a:latin typeface="Calibri"/>
                <a:cs typeface="Calibri"/>
              </a:rPr>
              <a:t> </a:t>
            </a:r>
            <a:r>
              <a:rPr sz="1800" b="1" spc="0" dirty="0" smtClean="0">
                <a:latin typeface="Calibri"/>
                <a:cs typeface="Calibri"/>
              </a:rPr>
              <a:t>пос</a:t>
            </a:r>
            <a:r>
              <a:rPr sz="1800" b="1" spc="-10" dirty="0" smtClean="0">
                <a:latin typeface="Calibri"/>
                <a:cs typeface="Calibri"/>
              </a:rPr>
              <a:t>т</a:t>
            </a:r>
            <a:r>
              <a:rPr sz="1800" b="1" spc="0" dirty="0" smtClean="0">
                <a:latin typeface="Calibri"/>
                <a:cs typeface="Calibri"/>
              </a:rPr>
              <a:t>ав</a:t>
            </a:r>
            <a:r>
              <a:rPr sz="1800" b="1" spc="-10" dirty="0" smtClean="0">
                <a:latin typeface="Calibri"/>
                <a:cs typeface="Calibri"/>
              </a:rPr>
              <a:t>к</a:t>
            </a:r>
            <a:r>
              <a:rPr sz="1800" b="1" spc="0" dirty="0" smtClean="0">
                <a:latin typeface="Calibri"/>
                <a:cs typeface="Calibri"/>
              </a:rPr>
              <a:t>и</a:t>
            </a:r>
            <a:r>
              <a:rPr sz="1800" b="1" spc="-10" dirty="0" smtClean="0">
                <a:latin typeface="Calibri"/>
                <a:cs typeface="Calibri"/>
              </a:rPr>
              <a:t> </a:t>
            </a:r>
            <a:r>
              <a:rPr sz="1800" b="1" spc="0" dirty="0" smtClean="0">
                <a:latin typeface="Calibri"/>
                <a:cs typeface="Calibri"/>
              </a:rPr>
              <a:t>ин</a:t>
            </a:r>
            <a:r>
              <a:rPr sz="1800" b="1" spc="5" dirty="0" smtClean="0">
                <a:latin typeface="Calibri"/>
                <a:cs typeface="Calibri"/>
              </a:rPr>
              <a:t>с</a:t>
            </a:r>
            <a:r>
              <a:rPr sz="1800" b="1" spc="0" dirty="0" smtClean="0">
                <a:latin typeface="Calibri"/>
                <a:cs typeface="Calibri"/>
              </a:rPr>
              <a:t>улина</a:t>
            </a:r>
            <a:r>
              <a:rPr sz="1800" b="1" spc="-10" dirty="0" smtClean="0">
                <a:latin typeface="Calibri"/>
                <a:cs typeface="Calibri"/>
              </a:rPr>
              <a:t> </a:t>
            </a:r>
            <a:r>
              <a:rPr sz="1800" b="1" spc="0" dirty="0" smtClean="0">
                <a:latin typeface="Calibri"/>
                <a:cs typeface="Calibri"/>
              </a:rPr>
              <a:t>от</a:t>
            </a:r>
            <a:r>
              <a:rPr sz="1800" b="1" spc="-10" dirty="0" smtClean="0">
                <a:latin typeface="Calibri"/>
                <a:cs typeface="Calibri"/>
              </a:rPr>
              <a:t>д</a:t>
            </a:r>
            <a:r>
              <a:rPr sz="1800" b="1" spc="5" dirty="0" smtClean="0">
                <a:latin typeface="Calibri"/>
                <a:cs typeface="Calibri"/>
              </a:rPr>
              <a:t>е</a:t>
            </a:r>
            <a:r>
              <a:rPr sz="1800" b="1" spc="0" dirty="0" smtClean="0">
                <a:latin typeface="Calibri"/>
                <a:cs typeface="Calibri"/>
              </a:rPr>
              <a:t>льно со</a:t>
            </a:r>
            <a:r>
              <a:rPr sz="1800" b="1" spc="-10" dirty="0" smtClean="0">
                <a:latin typeface="Calibri"/>
                <a:cs typeface="Calibri"/>
              </a:rPr>
              <a:t> ш</a:t>
            </a:r>
            <a:r>
              <a:rPr sz="1800" b="1" spc="0" dirty="0" smtClean="0">
                <a:latin typeface="Calibri"/>
                <a:cs typeface="Calibri"/>
              </a:rPr>
              <a:t>прицем</a:t>
            </a:r>
            <a:r>
              <a:rPr sz="1800" spc="0" dirty="0" smtClean="0">
                <a:latin typeface="Calibri"/>
                <a:cs typeface="Calibri"/>
              </a:rPr>
              <a:t>,</a:t>
            </a:r>
            <a:r>
              <a:rPr sz="1800" spc="-10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и</a:t>
            </a:r>
            <a:r>
              <a:rPr sz="1800" spc="10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соответственно</a:t>
            </a:r>
            <a:r>
              <a:rPr sz="1800" spc="30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ес</a:t>
            </a:r>
            <a:r>
              <a:rPr sz="1800" spc="5" dirty="0" smtClean="0">
                <a:latin typeface="Calibri"/>
                <a:cs typeface="Calibri"/>
              </a:rPr>
              <a:t>л</a:t>
            </a:r>
            <a:r>
              <a:rPr sz="1800" spc="0" dirty="0" smtClean="0">
                <a:latin typeface="Calibri"/>
                <a:cs typeface="Calibri"/>
              </a:rPr>
              <a:t>и контр</a:t>
            </a:r>
            <a:r>
              <a:rPr sz="1800" spc="5" dirty="0" smtClean="0">
                <a:latin typeface="Calibri"/>
                <a:cs typeface="Calibri"/>
              </a:rPr>
              <a:t>а</a:t>
            </a:r>
            <a:r>
              <a:rPr sz="1800" spc="0" dirty="0" smtClean="0">
                <a:latin typeface="Calibri"/>
                <a:cs typeface="Calibri"/>
              </a:rPr>
              <a:t>кт</a:t>
            </a:r>
            <a:r>
              <a:rPr sz="1800" spc="10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зак</a:t>
            </a:r>
            <a:r>
              <a:rPr sz="1800" spc="10" dirty="0" smtClean="0">
                <a:latin typeface="Calibri"/>
                <a:cs typeface="Calibri"/>
              </a:rPr>
              <a:t>л</a:t>
            </a:r>
            <a:r>
              <a:rPr sz="1800" spc="0" dirty="0" smtClean="0">
                <a:latin typeface="Calibri"/>
                <a:cs typeface="Calibri"/>
              </a:rPr>
              <a:t>ю</a:t>
            </a:r>
            <a:r>
              <a:rPr sz="1800" spc="-10" dirty="0" smtClean="0">
                <a:latin typeface="Calibri"/>
                <a:cs typeface="Calibri"/>
              </a:rPr>
              <a:t>ч</a:t>
            </a:r>
            <a:r>
              <a:rPr sz="1800" spc="0" dirty="0" smtClean="0">
                <a:latin typeface="Calibri"/>
                <a:cs typeface="Calibri"/>
              </a:rPr>
              <a:t>а</a:t>
            </a:r>
            <a:r>
              <a:rPr sz="1800" spc="5" dirty="0" smtClean="0">
                <a:latin typeface="Calibri"/>
                <a:cs typeface="Calibri"/>
              </a:rPr>
              <a:t>е</a:t>
            </a:r>
            <a:r>
              <a:rPr sz="1800" spc="0" dirty="0" smtClean="0">
                <a:latin typeface="Calibri"/>
                <a:cs typeface="Calibri"/>
              </a:rPr>
              <a:t>тся</a:t>
            </a:r>
            <a:r>
              <a:rPr sz="1800" spc="5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с</a:t>
            </a:r>
            <a:r>
              <a:rPr sz="1800" spc="5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поставщиком</a:t>
            </a:r>
            <a:r>
              <a:rPr sz="1800" spc="20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ин</a:t>
            </a:r>
            <a:r>
              <a:rPr sz="1800" spc="-10" dirty="0" smtClean="0">
                <a:latin typeface="Calibri"/>
                <a:cs typeface="Calibri"/>
              </a:rPr>
              <a:t>с</a:t>
            </a:r>
            <a:r>
              <a:rPr sz="1800" spc="0" dirty="0" smtClean="0">
                <a:latin typeface="Calibri"/>
                <a:cs typeface="Calibri"/>
              </a:rPr>
              <a:t>у</a:t>
            </a:r>
            <a:r>
              <a:rPr sz="1800" spc="5" dirty="0" smtClean="0">
                <a:latin typeface="Calibri"/>
                <a:cs typeface="Calibri"/>
              </a:rPr>
              <a:t>л</a:t>
            </a:r>
            <a:r>
              <a:rPr sz="1800" spc="0" dirty="0" smtClean="0">
                <a:latin typeface="Calibri"/>
                <a:cs typeface="Calibri"/>
              </a:rPr>
              <a:t>инов</a:t>
            </a:r>
            <a:r>
              <a:rPr sz="1800" spc="10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и</a:t>
            </a:r>
            <a:r>
              <a:rPr sz="1800" spc="10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шприцев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800" dirty="0" smtClean="0">
                <a:latin typeface="Calibri"/>
                <a:cs typeface="Calibri"/>
              </a:rPr>
              <a:t>отдел</a:t>
            </a:r>
            <a:r>
              <a:rPr sz="1800" spc="-10" dirty="0" smtClean="0">
                <a:latin typeface="Calibri"/>
                <a:cs typeface="Calibri"/>
              </a:rPr>
              <a:t>ь</a:t>
            </a:r>
            <a:r>
              <a:rPr sz="1800" spc="0" dirty="0" smtClean="0">
                <a:latin typeface="Calibri"/>
                <a:cs typeface="Calibri"/>
              </a:rPr>
              <a:t>но </a:t>
            </a:r>
            <a:r>
              <a:rPr sz="1800" spc="-10" dirty="0" smtClean="0">
                <a:latin typeface="Calibri"/>
                <a:cs typeface="Calibri"/>
              </a:rPr>
              <a:t>э</a:t>
            </a:r>
            <a:r>
              <a:rPr sz="1800" spc="0" dirty="0" smtClean="0">
                <a:latin typeface="Calibri"/>
                <a:cs typeface="Calibri"/>
              </a:rPr>
              <a:t>то</a:t>
            </a:r>
            <a:r>
              <a:rPr sz="1800" spc="20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ук</a:t>
            </a:r>
            <a:r>
              <a:rPr sz="1800" spc="5" dirty="0" smtClean="0">
                <a:latin typeface="Calibri"/>
                <a:cs typeface="Calibri"/>
              </a:rPr>
              <a:t>а</a:t>
            </a:r>
            <a:r>
              <a:rPr sz="1800" spc="-10" dirty="0" smtClean="0">
                <a:latin typeface="Calibri"/>
                <a:cs typeface="Calibri"/>
              </a:rPr>
              <a:t>з</a:t>
            </a:r>
            <a:r>
              <a:rPr sz="1800" spc="0" dirty="0" smtClean="0">
                <a:latin typeface="Calibri"/>
                <a:cs typeface="Calibri"/>
              </a:rPr>
              <a:t>ыва</a:t>
            </a:r>
            <a:r>
              <a:rPr sz="1800" spc="5" dirty="0" smtClean="0">
                <a:latin typeface="Calibri"/>
                <a:cs typeface="Calibri"/>
              </a:rPr>
              <a:t>е</a:t>
            </a:r>
            <a:r>
              <a:rPr sz="1800" spc="0" dirty="0" smtClean="0">
                <a:latin typeface="Calibri"/>
                <a:cs typeface="Calibri"/>
              </a:rPr>
              <a:t>т</a:t>
            </a:r>
            <a:r>
              <a:rPr sz="1800" spc="-10" dirty="0" smtClean="0">
                <a:latin typeface="Calibri"/>
                <a:cs typeface="Calibri"/>
              </a:rPr>
              <a:t>с</a:t>
            </a:r>
            <a:r>
              <a:rPr sz="1800" spc="0" dirty="0" smtClean="0">
                <a:latin typeface="Calibri"/>
                <a:cs typeface="Calibri"/>
              </a:rPr>
              <a:t>я</a:t>
            </a:r>
            <a:r>
              <a:rPr sz="1800" spc="10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в спец</a:t>
            </a:r>
            <a:r>
              <a:rPr sz="1800" spc="-10" dirty="0" smtClean="0">
                <a:latin typeface="Calibri"/>
                <a:cs typeface="Calibri"/>
              </a:rPr>
              <a:t>и</a:t>
            </a:r>
            <a:r>
              <a:rPr sz="1800" spc="0" dirty="0" smtClean="0">
                <a:latin typeface="Calibri"/>
                <a:cs typeface="Calibri"/>
              </a:rPr>
              <a:t>фи</a:t>
            </a:r>
            <a:r>
              <a:rPr sz="1800" spc="5" dirty="0" smtClean="0">
                <a:latin typeface="Calibri"/>
                <a:cs typeface="Calibri"/>
              </a:rPr>
              <a:t>к</a:t>
            </a:r>
            <a:r>
              <a:rPr sz="1800" spc="0" dirty="0" smtClean="0">
                <a:latin typeface="Calibri"/>
                <a:cs typeface="Calibri"/>
              </a:rPr>
              <a:t>ации</a:t>
            </a:r>
            <a:r>
              <a:rPr sz="1800" spc="15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к контракту.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300" spc="-90" dirty="0" smtClean="0">
                <a:latin typeface="Arial"/>
                <a:cs typeface="Arial"/>
              </a:rPr>
              <a:t> </a:t>
            </a:r>
            <a:r>
              <a:rPr sz="1300" spc="-15" dirty="0" smtClean="0">
                <a:latin typeface="Arial"/>
                <a:cs typeface="Arial"/>
              </a:rPr>
              <a:t>2018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b="1" dirty="0" smtClean="0">
                <a:solidFill>
                  <a:srgbClr val="FFFFFF"/>
                </a:solidFill>
                <a:latin typeface="Arial"/>
                <a:cs typeface="Arial"/>
              </a:rPr>
              <a:pPr marL="25400">
                <a:lnSpc>
                  <a:spcPct val="100000"/>
                </a:lnSpc>
              </a:pPr>
              <a:t>11</a:t>
            </a:fld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ru-RU" sz="1400" dirty="0" smtClean="0">
                <a:hlinkClick r:id="rId2"/>
              </a:rPr>
              <a:t>minzdravro2@yandex.ru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905380" y="424942"/>
            <a:ext cx="4846320" cy="3632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ts val="2855"/>
              </a:lnSpc>
            </a:pPr>
            <a:r>
              <a:rPr sz="2400" b="1" dirty="0" smtClean="0">
                <a:solidFill>
                  <a:srgbClr val="001F5F"/>
                </a:solidFill>
                <a:latin typeface="Arial"/>
                <a:cs typeface="Arial"/>
              </a:rPr>
              <a:t>ПИСЬМО</a:t>
            </a:r>
            <a:r>
              <a:rPr sz="2400" b="1" spc="-15" dirty="0" smtClean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spc="0" dirty="0" smtClean="0">
                <a:solidFill>
                  <a:srgbClr val="001F5F"/>
                </a:solidFill>
                <a:latin typeface="Arial"/>
                <a:cs typeface="Arial"/>
              </a:rPr>
              <a:t>МИН</a:t>
            </a:r>
            <a:r>
              <a:rPr sz="2400" b="1" spc="-10" dirty="0" smtClean="0">
                <a:solidFill>
                  <a:srgbClr val="001F5F"/>
                </a:solidFill>
                <a:latin typeface="Arial"/>
                <a:cs typeface="Arial"/>
              </a:rPr>
              <a:t>З</a:t>
            </a:r>
            <a:r>
              <a:rPr sz="2400" b="1" spc="0" dirty="0" smtClean="0">
                <a:solidFill>
                  <a:srgbClr val="001F5F"/>
                </a:solidFill>
                <a:latin typeface="Arial"/>
                <a:cs typeface="Arial"/>
              </a:rPr>
              <a:t>Д</a:t>
            </a:r>
            <a:r>
              <a:rPr sz="2400" b="1" spc="-10" dirty="0" smtClean="0">
                <a:solidFill>
                  <a:srgbClr val="001F5F"/>
                </a:solidFill>
                <a:latin typeface="Arial"/>
                <a:cs typeface="Arial"/>
              </a:rPr>
              <a:t>Р</a:t>
            </a:r>
            <a:r>
              <a:rPr sz="2400" b="1" spc="0" dirty="0" smtClean="0">
                <a:solidFill>
                  <a:srgbClr val="001F5F"/>
                </a:solidFill>
                <a:latin typeface="Arial"/>
                <a:cs typeface="Arial"/>
              </a:rPr>
              <a:t>А</a:t>
            </a:r>
            <a:r>
              <a:rPr sz="2400" b="1" spc="-10" dirty="0" smtClean="0">
                <a:solidFill>
                  <a:srgbClr val="001F5F"/>
                </a:solidFill>
                <a:latin typeface="Arial"/>
                <a:cs typeface="Arial"/>
              </a:rPr>
              <a:t>В</a:t>
            </a:r>
            <a:r>
              <a:rPr sz="2400" b="1" spc="0" dirty="0" smtClean="0">
                <a:solidFill>
                  <a:srgbClr val="001F5F"/>
                </a:solidFill>
                <a:latin typeface="Arial"/>
                <a:cs typeface="Arial"/>
              </a:rPr>
              <a:t>А</a:t>
            </a:r>
            <a:r>
              <a:rPr sz="2400" b="1" spc="30" dirty="0" smtClean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spc="0" dirty="0" smtClean="0">
                <a:solidFill>
                  <a:srgbClr val="001F5F"/>
                </a:solidFill>
                <a:latin typeface="Arial"/>
                <a:cs typeface="Arial"/>
              </a:rPr>
              <a:t>РОС</a:t>
            </a:r>
            <a:r>
              <a:rPr sz="2400" b="1" spc="-10" dirty="0" smtClean="0">
                <a:solidFill>
                  <a:srgbClr val="001F5F"/>
                </a:solidFill>
                <a:latin typeface="Arial"/>
                <a:cs typeface="Arial"/>
              </a:rPr>
              <a:t>С</a:t>
            </a:r>
            <a:r>
              <a:rPr sz="2400" b="1" spc="0" dirty="0" smtClean="0">
                <a:solidFill>
                  <a:srgbClr val="001F5F"/>
                </a:solidFill>
                <a:latin typeface="Arial"/>
                <a:cs typeface="Arial"/>
              </a:rPr>
              <a:t>ИИ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26135" rIns="0" bIns="0" rtlCol="0">
            <a:noAutofit/>
          </a:bodyPr>
          <a:lstStyle/>
          <a:p>
            <a:pPr marL="464820">
              <a:lnSpc>
                <a:spcPts val="2855"/>
              </a:lnSpc>
            </a:pPr>
            <a:r>
              <a:rPr sz="2400" b="1" dirty="0" smtClean="0">
                <a:solidFill>
                  <a:srgbClr val="001F5F"/>
                </a:solidFill>
                <a:latin typeface="Arial"/>
                <a:cs typeface="Arial"/>
              </a:rPr>
              <a:t>ОТ</a:t>
            </a:r>
            <a:r>
              <a:rPr sz="2400" b="1" spc="-20" dirty="0" smtClean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spc="0" dirty="0" smtClean="0">
                <a:solidFill>
                  <a:srgbClr val="001F5F"/>
                </a:solidFill>
                <a:latin typeface="Arial"/>
                <a:cs typeface="Arial"/>
              </a:rPr>
              <a:t>14.02.2018</a:t>
            </a:r>
            <a:r>
              <a:rPr sz="2400" b="1" spc="15" dirty="0" smtClean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spc="0" dirty="0" smtClean="0">
                <a:solidFill>
                  <a:srgbClr val="001F5F"/>
                </a:solidFill>
                <a:latin typeface="Arial"/>
                <a:cs typeface="Arial"/>
              </a:rPr>
              <a:t>№</a:t>
            </a:r>
            <a:r>
              <a:rPr sz="2400" b="1" spc="-10" dirty="0" smtClean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spc="0" dirty="0" smtClean="0">
                <a:solidFill>
                  <a:srgbClr val="001F5F"/>
                </a:solidFill>
                <a:latin typeface="Arial"/>
                <a:cs typeface="Arial"/>
              </a:rPr>
              <a:t>41</a:t>
            </a:r>
            <a:r>
              <a:rPr sz="2400" b="1" spc="-5" dirty="0" smtClean="0">
                <a:solidFill>
                  <a:srgbClr val="001F5F"/>
                </a:solidFill>
                <a:latin typeface="Arial"/>
                <a:cs typeface="Arial"/>
              </a:rPr>
              <a:t>8</a:t>
            </a:r>
            <a:r>
              <a:rPr sz="2400" b="1" spc="0" dirty="0" smtClean="0">
                <a:solidFill>
                  <a:srgbClr val="001F5F"/>
                </a:solidFill>
                <a:latin typeface="Arial"/>
                <a:cs typeface="Arial"/>
              </a:rPr>
              <a:t>/25</a:t>
            </a:r>
            <a:r>
              <a:rPr sz="2400" b="1" spc="5" dirty="0" smtClean="0">
                <a:solidFill>
                  <a:srgbClr val="001F5F"/>
                </a:solidFill>
                <a:latin typeface="Arial"/>
                <a:cs typeface="Arial"/>
              </a:rPr>
              <a:t>-</a:t>
            </a:r>
            <a:r>
              <a:rPr sz="2400" b="1" spc="0" dirty="0" smtClean="0">
                <a:solidFill>
                  <a:srgbClr val="001F5F"/>
                </a:solidFill>
                <a:latin typeface="Arial"/>
                <a:cs typeface="Arial"/>
              </a:rPr>
              <a:t>5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79298" y="6994397"/>
            <a:ext cx="9756521" cy="0"/>
          </a:xfrm>
          <a:custGeom>
            <a:avLst/>
            <a:gdLst/>
            <a:ahLst/>
            <a:cxnLst/>
            <a:rect l="l" t="t" r="r" b="b"/>
            <a:pathLst>
              <a:path w="9756521">
                <a:moveTo>
                  <a:pt x="0" y="0"/>
                </a:moveTo>
                <a:lnTo>
                  <a:pt x="9756521" y="0"/>
                </a:lnTo>
              </a:path>
            </a:pathLst>
          </a:custGeom>
          <a:ln w="10668">
            <a:solidFill>
              <a:srgbClr val="E6E7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78536" y="1495044"/>
            <a:ext cx="9756521" cy="0"/>
          </a:xfrm>
          <a:custGeom>
            <a:avLst/>
            <a:gdLst/>
            <a:ahLst/>
            <a:cxnLst/>
            <a:rect l="l" t="t" r="r" b="b"/>
            <a:pathLst>
              <a:path w="9756521">
                <a:moveTo>
                  <a:pt x="0" y="0"/>
                </a:moveTo>
                <a:lnTo>
                  <a:pt x="9756521" y="0"/>
                </a:lnTo>
              </a:path>
            </a:pathLst>
          </a:custGeom>
          <a:ln w="18288">
            <a:solidFill>
              <a:srgbClr val="00628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43941" y="1754504"/>
            <a:ext cx="9832340" cy="26314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900" b="1" spc="-10" dirty="0" smtClean="0">
                <a:latin typeface="Calibri"/>
                <a:cs typeface="Calibri"/>
              </a:rPr>
              <a:t>4.</a:t>
            </a:r>
            <a:r>
              <a:rPr sz="1900" b="1" spc="-5" dirty="0" smtClean="0">
                <a:latin typeface="Calibri"/>
                <a:cs typeface="Calibri"/>
              </a:rPr>
              <a:t> </a:t>
            </a:r>
            <a:r>
              <a:rPr sz="1900" b="1" spc="-15" dirty="0" smtClean="0">
                <a:latin typeface="Calibri"/>
                <a:cs typeface="Calibri"/>
              </a:rPr>
              <a:t>Много</a:t>
            </a:r>
            <a:r>
              <a:rPr sz="1900" b="1" spc="-20" dirty="0" smtClean="0">
                <a:latin typeface="Calibri"/>
                <a:cs typeface="Calibri"/>
              </a:rPr>
              <a:t>к</a:t>
            </a:r>
            <a:r>
              <a:rPr sz="1900" b="1" spc="-15" dirty="0" smtClean="0">
                <a:latin typeface="Calibri"/>
                <a:cs typeface="Calibri"/>
              </a:rPr>
              <a:t>омпонен</a:t>
            </a:r>
            <a:r>
              <a:rPr sz="1900" b="1" spc="-5" dirty="0" smtClean="0">
                <a:latin typeface="Calibri"/>
                <a:cs typeface="Calibri"/>
              </a:rPr>
              <a:t>т</a:t>
            </a:r>
            <a:r>
              <a:rPr sz="1900" b="1" spc="-15" dirty="0" smtClean="0">
                <a:latin typeface="Calibri"/>
                <a:cs typeface="Calibri"/>
              </a:rPr>
              <a:t>н</a:t>
            </a:r>
            <a:r>
              <a:rPr sz="1900" b="1" spc="-25" dirty="0" smtClean="0">
                <a:latin typeface="Calibri"/>
                <a:cs typeface="Calibri"/>
              </a:rPr>
              <a:t>ы</a:t>
            </a:r>
            <a:r>
              <a:rPr sz="1900" b="1" spc="-10" dirty="0" smtClean="0">
                <a:latin typeface="Calibri"/>
                <a:cs typeface="Calibri"/>
              </a:rPr>
              <a:t>е</a:t>
            </a:r>
            <a:r>
              <a:rPr sz="1900" b="1" spc="50" dirty="0" smtClean="0">
                <a:latin typeface="Calibri"/>
                <a:cs typeface="Calibri"/>
              </a:rPr>
              <a:t> </a:t>
            </a:r>
            <a:r>
              <a:rPr sz="1900" b="1" spc="-10" dirty="0" smtClean="0">
                <a:latin typeface="Calibri"/>
                <a:cs typeface="Calibri"/>
              </a:rPr>
              <a:t>(</a:t>
            </a:r>
            <a:r>
              <a:rPr sz="1900" b="1" spc="-20" dirty="0" smtClean="0">
                <a:latin typeface="Calibri"/>
                <a:cs typeface="Calibri"/>
              </a:rPr>
              <a:t>к</a:t>
            </a:r>
            <a:r>
              <a:rPr sz="1900" b="1" spc="-15" dirty="0" smtClean="0">
                <a:latin typeface="Calibri"/>
                <a:cs typeface="Calibri"/>
              </a:rPr>
              <a:t>омбинированн</a:t>
            </a:r>
            <a:r>
              <a:rPr sz="1900" b="1" spc="-25" dirty="0" smtClean="0">
                <a:latin typeface="Calibri"/>
                <a:cs typeface="Calibri"/>
              </a:rPr>
              <a:t>ы</a:t>
            </a:r>
            <a:r>
              <a:rPr sz="1900" b="1" spc="-10" dirty="0" smtClean="0">
                <a:latin typeface="Calibri"/>
                <a:cs typeface="Calibri"/>
              </a:rPr>
              <a:t>е)</a:t>
            </a:r>
            <a:r>
              <a:rPr sz="1900" b="1" spc="40" dirty="0" smtClean="0">
                <a:latin typeface="Calibri"/>
                <a:cs typeface="Calibri"/>
              </a:rPr>
              <a:t> </a:t>
            </a:r>
            <a:r>
              <a:rPr sz="1900" b="1" spc="-10" dirty="0" smtClean="0">
                <a:latin typeface="Calibri"/>
                <a:cs typeface="Calibri"/>
              </a:rPr>
              <a:t>лекарс</a:t>
            </a:r>
            <a:r>
              <a:rPr sz="1900" b="1" spc="-5" dirty="0" smtClean="0">
                <a:latin typeface="Calibri"/>
                <a:cs typeface="Calibri"/>
              </a:rPr>
              <a:t>т</a:t>
            </a:r>
            <a:r>
              <a:rPr sz="1900" b="1" spc="-15" dirty="0" smtClean="0">
                <a:latin typeface="Calibri"/>
                <a:cs typeface="Calibri"/>
              </a:rPr>
              <a:t>венные</a:t>
            </a:r>
            <a:r>
              <a:rPr sz="1900" b="1" spc="35" dirty="0" smtClean="0">
                <a:latin typeface="Calibri"/>
                <a:cs typeface="Calibri"/>
              </a:rPr>
              <a:t> </a:t>
            </a:r>
            <a:r>
              <a:rPr sz="1900" b="1" spc="-10" dirty="0" smtClean="0">
                <a:latin typeface="Calibri"/>
                <a:cs typeface="Calibri"/>
              </a:rPr>
              <a:t>препараты.</a:t>
            </a:r>
            <a:endParaRPr sz="1900">
              <a:latin typeface="Calibri"/>
              <a:cs typeface="Calibri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200"/>
              </a:lnSpc>
              <a:spcBef>
                <a:spcPts val="80"/>
              </a:spcBef>
            </a:pPr>
            <a:endParaRPr sz="1200"/>
          </a:p>
          <a:p>
            <a:pPr marL="12700" marR="12700">
              <a:lnSpc>
                <a:spcPct val="100000"/>
              </a:lnSpc>
            </a:pPr>
            <a:r>
              <a:rPr sz="1900" spc="-15" dirty="0" smtClean="0">
                <a:latin typeface="Calibri"/>
                <a:cs typeface="Calibri"/>
              </a:rPr>
              <a:t>Пр</a:t>
            </a:r>
            <a:r>
              <a:rPr sz="1900" spc="-25" dirty="0" smtClean="0">
                <a:latin typeface="Calibri"/>
                <a:cs typeface="Calibri"/>
              </a:rPr>
              <a:t>ини</a:t>
            </a:r>
            <a:r>
              <a:rPr sz="1900" spc="-15" dirty="0" smtClean="0">
                <a:latin typeface="Calibri"/>
                <a:cs typeface="Calibri"/>
              </a:rPr>
              <a:t>мая</a:t>
            </a:r>
            <a:r>
              <a:rPr sz="1900" spc="10" dirty="0" smtClean="0">
                <a:latin typeface="Calibri"/>
                <a:cs typeface="Calibri"/>
              </a:rPr>
              <a:t> </a:t>
            </a:r>
            <a:r>
              <a:rPr sz="1900" spc="-10" dirty="0" smtClean="0">
                <a:latin typeface="Calibri"/>
                <a:cs typeface="Calibri"/>
              </a:rPr>
              <a:t>во</a:t>
            </a:r>
            <a:r>
              <a:rPr sz="1900" spc="-5" dirty="0" smtClean="0">
                <a:latin typeface="Calibri"/>
                <a:cs typeface="Calibri"/>
              </a:rPr>
              <a:t> в</a:t>
            </a:r>
            <a:r>
              <a:rPr sz="1900" spc="-25" dirty="0" smtClean="0">
                <a:latin typeface="Calibri"/>
                <a:cs typeface="Calibri"/>
              </a:rPr>
              <a:t>ни</a:t>
            </a:r>
            <a:r>
              <a:rPr sz="1900" spc="-15" dirty="0" smtClean="0">
                <a:latin typeface="Calibri"/>
                <a:cs typeface="Calibri"/>
              </a:rPr>
              <a:t>ма</a:t>
            </a:r>
            <a:r>
              <a:rPr sz="1900" spc="-25" dirty="0" smtClean="0">
                <a:latin typeface="Calibri"/>
                <a:cs typeface="Calibri"/>
              </a:rPr>
              <a:t>ни</a:t>
            </a:r>
            <a:r>
              <a:rPr sz="1900" spc="-10" dirty="0" smtClean="0">
                <a:latin typeface="Calibri"/>
                <a:cs typeface="Calibri"/>
              </a:rPr>
              <a:t>е,</a:t>
            </a:r>
            <a:r>
              <a:rPr sz="1900" spc="20" dirty="0" smtClean="0">
                <a:latin typeface="Calibri"/>
                <a:cs typeface="Calibri"/>
              </a:rPr>
              <a:t> </a:t>
            </a:r>
            <a:r>
              <a:rPr sz="1900" spc="-10" dirty="0" smtClean="0">
                <a:latin typeface="Calibri"/>
                <a:cs typeface="Calibri"/>
              </a:rPr>
              <a:t>что </a:t>
            </a:r>
            <a:r>
              <a:rPr sz="1900" spc="-15" dirty="0" smtClean="0">
                <a:latin typeface="Calibri"/>
                <a:cs typeface="Calibri"/>
              </a:rPr>
              <a:t>од</a:t>
            </a:r>
            <a:r>
              <a:rPr sz="1900" spc="-25" dirty="0" smtClean="0">
                <a:latin typeface="Calibri"/>
                <a:cs typeface="Calibri"/>
              </a:rPr>
              <a:t>н</a:t>
            </a:r>
            <a:r>
              <a:rPr sz="1900" spc="-10" dirty="0" smtClean="0">
                <a:latin typeface="Calibri"/>
                <a:cs typeface="Calibri"/>
              </a:rPr>
              <a:t>о</a:t>
            </a:r>
            <a:r>
              <a:rPr sz="1900" spc="-20" dirty="0" smtClean="0">
                <a:latin typeface="Calibri"/>
                <a:cs typeface="Calibri"/>
              </a:rPr>
              <a:t>к</a:t>
            </a:r>
            <a:r>
              <a:rPr sz="1900" spc="-15" dirty="0" smtClean="0">
                <a:latin typeface="Calibri"/>
                <a:cs typeface="Calibri"/>
              </a:rPr>
              <a:t>омп</a:t>
            </a:r>
            <a:r>
              <a:rPr sz="1900" spc="-20" dirty="0" smtClean="0">
                <a:latin typeface="Calibri"/>
                <a:cs typeface="Calibri"/>
              </a:rPr>
              <a:t>о</a:t>
            </a:r>
            <a:r>
              <a:rPr sz="1900" spc="-25" dirty="0" smtClean="0">
                <a:latin typeface="Calibri"/>
                <a:cs typeface="Calibri"/>
              </a:rPr>
              <a:t>н</a:t>
            </a:r>
            <a:r>
              <a:rPr sz="1900" spc="-10" dirty="0" smtClean="0">
                <a:latin typeface="Calibri"/>
                <a:cs typeface="Calibri"/>
              </a:rPr>
              <a:t>ен</a:t>
            </a:r>
            <a:r>
              <a:rPr sz="1900" spc="-5" dirty="0" smtClean="0">
                <a:latin typeface="Calibri"/>
                <a:cs typeface="Calibri"/>
              </a:rPr>
              <a:t>т</a:t>
            </a:r>
            <a:r>
              <a:rPr sz="1900" spc="-25" dirty="0" smtClean="0">
                <a:latin typeface="Calibri"/>
                <a:cs typeface="Calibri"/>
              </a:rPr>
              <a:t>н</a:t>
            </a:r>
            <a:r>
              <a:rPr sz="1900" spc="-15" dirty="0" smtClean="0">
                <a:latin typeface="Calibri"/>
                <a:cs typeface="Calibri"/>
              </a:rPr>
              <a:t>ые</a:t>
            </a:r>
            <a:r>
              <a:rPr sz="1900" spc="60" dirty="0" smtClean="0">
                <a:latin typeface="Calibri"/>
                <a:cs typeface="Calibri"/>
              </a:rPr>
              <a:t> </a:t>
            </a:r>
            <a:r>
              <a:rPr sz="1900" spc="-10" dirty="0" smtClean="0">
                <a:latin typeface="Calibri"/>
                <a:cs typeface="Calibri"/>
              </a:rPr>
              <a:t>л</a:t>
            </a:r>
            <a:r>
              <a:rPr sz="1900" spc="-5" dirty="0" smtClean="0">
                <a:latin typeface="Calibri"/>
                <a:cs typeface="Calibri"/>
              </a:rPr>
              <a:t>е</a:t>
            </a:r>
            <a:r>
              <a:rPr sz="1900" spc="-10" dirty="0" smtClean="0">
                <a:latin typeface="Calibri"/>
                <a:cs typeface="Calibri"/>
              </a:rPr>
              <a:t>карств</a:t>
            </a:r>
            <a:r>
              <a:rPr sz="1900" spc="-5" dirty="0" smtClean="0">
                <a:latin typeface="Calibri"/>
                <a:cs typeface="Calibri"/>
              </a:rPr>
              <a:t>е</a:t>
            </a:r>
            <a:r>
              <a:rPr sz="1900" spc="-25" dirty="0" smtClean="0">
                <a:latin typeface="Calibri"/>
                <a:cs typeface="Calibri"/>
              </a:rPr>
              <a:t>нн</a:t>
            </a:r>
            <a:r>
              <a:rPr sz="1900" spc="-15" dirty="0" smtClean="0">
                <a:latin typeface="Calibri"/>
                <a:cs typeface="Calibri"/>
              </a:rPr>
              <a:t>ые</a:t>
            </a:r>
            <a:r>
              <a:rPr sz="1900" spc="25" dirty="0" smtClean="0">
                <a:latin typeface="Calibri"/>
                <a:cs typeface="Calibri"/>
              </a:rPr>
              <a:t> </a:t>
            </a:r>
            <a:r>
              <a:rPr sz="1900" spc="-10" dirty="0" smtClean="0">
                <a:latin typeface="Calibri"/>
                <a:cs typeface="Calibri"/>
              </a:rPr>
              <a:t>препараты,</a:t>
            </a:r>
            <a:r>
              <a:rPr sz="1900" spc="20" dirty="0" smtClean="0">
                <a:latin typeface="Calibri"/>
                <a:cs typeface="Calibri"/>
              </a:rPr>
              <a:t> </a:t>
            </a:r>
            <a:r>
              <a:rPr sz="1900" spc="-10" dirty="0" smtClean="0">
                <a:latin typeface="Calibri"/>
                <a:cs typeface="Calibri"/>
              </a:rPr>
              <a:t>вхо</a:t>
            </a:r>
            <a:r>
              <a:rPr sz="1900" spc="-25" dirty="0" smtClean="0">
                <a:latin typeface="Calibri"/>
                <a:cs typeface="Calibri"/>
              </a:rPr>
              <a:t>д</a:t>
            </a:r>
            <a:r>
              <a:rPr sz="1900" spc="-15" dirty="0" smtClean="0">
                <a:latin typeface="Calibri"/>
                <a:cs typeface="Calibri"/>
              </a:rPr>
              <a:t>ящ</a:t>
            </a:r>
            <a:r>
              <a:rPr sz="1900" spc="-25" dirty="0" smtClean="0">
                <a:latin typeface="Calibri"/>
                <a:cs typeface="Calibri"/>
              </a:rPr>
              <a:t>и</a:t>
            </a:r>
            <a:r>
              <a:rPr sz="1900" spc="-10" dirty="0" smtClean="0">
                <a:latin typeface="Calibri"/>
                <a:cs typeface="Calibri"/>
              </a:rPr>
              <a:t>е</a:t>
            </a:r>
            <a:r>
              <a:rPr sz="1900" spc="40" dirty="0" smtClean="0">
                <a:latin typeface="Calibri"/>
                <a:cs typeface="Calibri"/>
              </a:rPr>
              <a:t> </a:t>
            </a:r>
            <a:r>
              <a:rPr sz="1900" spc="-10" dirty="0" smtClean="0">
                <a:latin typeface="Calibri"/>
                <a:cs typeface="Calibri"/>
              </a:rPr>
              <a:t>в</a:t>
            </a:r>
            <a:r>
              <a:rPr sz="1900" spc="-5" dirty="0" smtClean="0">
                <a:latin typeface="Calibri"/>
                <a:cs typeface="Calibri"/>
              </a:rPr>
              <a:t> </a:t>
            </a:r>
            <a:r>
              <a:rPr sz="1900" spc="-10" dirty="0" smtClean="0">
                <a:latin typeface="Calibri"/>
                <a:cs typeface="Calibri"/>
              </a:rPr>
              <a:t>с</a:t>
            </a:r>
            <a:r>
              <a:rPr sz="1900" spc="-20" dirty="0" smtClean="0">
                <a:latin typeface="Calibri"/>
                <a:cs typeface="Calibri"/>
              </a:rPr>
              <a:t>о</a:t>
            </a:r>
            <a:r>
              <a:rPr sz="1900" spc="-10" dirty="0" smtClean="0">
                <a:latin typeface="Calibri"/>
                <a:cs typeface="Calibri"/>
              </a:rPr>
              <a:t>став к</a:t>
            </a:r>
            <a:r>
              <a:rPr sz="1900" spc="-20" dirty="0" smtClean="0">
                <a:latin typeface="Calibri"/>
                <a:cs typeface="Calibri"/>
              </a:rPr>
              <a:t>о</a:t>
            </a:r>
            <a:r>
              <a:rPr sz="1900" spc="-15" dirty="0" smtClean="0">
                <a:latin typeface="Calibri"/>
                <a:cs typeface="Calibri"/>
              </a:rPr>
              <a:t>мб</a:t>
            </a:r>
            <a:r>
              <a:rPr sz="1900" spc="-25" dirty="0" smtClean="0">
                <a:latin typeface="Calibri"/>
                <a:cs typeface="Calibri"/>
              </a:rPr>
              <a:t>ини</a:t>
            </a:r>
            <a:r>
              <a:rPr sz="1900" spc="-10" dirty="0" smtClean="0">
                <a:latin typeface="Calibri"/>
                <a:cs typeface="Calibri"/>
              </a:rPr>
              <a:t>рова</a:t>
            </a:r>
            <a:r>
              <a:rPr sz="1900" spc="-25" dirty="0" smtClean="0">
                <a:latin typeface="Calibri"/>
                <a:cs typeface="Calibri"/>
              </a:rPr>
              <a:t>нн</a:t>
            </a:r>
            <a:r>
              <a:rPr sz="1900" spc="-10" dirty="0" smtClean="0">
                <a:latin typeface="Calibri"/>
                <a:cs typeface="Calibri"/>
              </a:rPr>
              <a:t>ых</a:t>
            </a:r>
            <a:r>
              <a:rPr sz="1900" spc="40" dirty="0" smtClean="0">
                <a:latin typeface="Calibri"/>
                <a:cs typeface="Calibri"/>
              </a:rPr>
              <a:t> </a:t>
            </a:r>
            <a:r>
              <a:rPr sz="1900" spc="-10" dirty="0" smtClean="0">
                <a:latin typeface="Calibri"/>
                <a:cs typeface="Calibri"/>
              </a:rPr>
              <a:t>лекарстве</a:t>
            </a:r>
            <a:r>
              <a:rPr sz="1900" spc="-25" dirty="0" smtClean="0">
                <a:latin typeface="Calibri"/>
                <a:cs typeface="Calibri"/>
              </a:rPr>
              <a:t>нн</a:t>
            </a:r>
            <a:r>
              <a:rPr sz="1900" spc="-15" dirty="0" smtClean="0">
                <a:latin typeface="Calibri"/>
                <a:cs typeface="Calibri"/>
              </a:rPr>
              <a:t>ых</a:t>
            </a:r>
            <a:r>
              <a:rPr sz="1900" spc="25" dirty="0" smtClean="0">
                <a:latin typeface="Calibri"/>
                <a:cs typeface="Calibri"/>
              </a:rPr>
              <a:t> </a:t>
            </a:r>
            <a:r>
              <a:rPr sz="1900" spc="-10" dirty="0" smtClean="0">
                <a:latin typeface="Calibri"/>
                <a:cs typeface="Calibri"/>
              </a:rPr>
              <a:t>п</a:t>
            </a:r>
            <a:r>
              <a:rPr sz="1900" spc="-20" dirty="0" smtClean="0">
                <a:latin typeface="Calibri"/>
                <a:cs typeface="Calibri"/>
              </a:rPr>
              <a:t>р</a:t>
            </a:r>
            <a:r>
              <a:rPr sz="1900" spc="-10" dirty="0" smtClean="0">
                <a:latin typeface="Calibri"/>
                <a:cs typeface="Calibri"/>
              </a:rPr>
              <a:t>епаратов</a:t>
            </a:r>
            <a:r>
              <a:rPr sz="1900" spc="20" dirty="0" smtClean="0">
                <a:latin typeface="Calibri"/>
                <a:cs typeface="Calibri"/>
              </a:rPr>
              <a:t> </a:t>
            </a:r>
            <a:r>
              <a:rPr sz="1900" spc="-10" dirty="0" smtClean="0">
                <a:latin typeface="Calibri"/>
                <a:cs typeface="Calibri"/>
              </a:rPr>
              <a:t>с путем</a:t>
            </a:r>
            <a:r>
              <a:rPr sz="1900" spc="10" dirty="0" smtClean="0">
                <a:latin typeface="Calibri"/>
                <a:cs typeface="Calibri"/>
              </a:rPr>
              <a:t> </a:t>
            </a:r>
            <a:r>
              <a:rPr sz="1900" spc="-10" dirty="0" smtClean="0">
                <a:latin typeface="Calibri"/>
                <a:cs typeface="Calibri"/>
              </a:rPr>
              <a:t>вв</a:t>
            </a:r>
            <a:r>
              <a:rPr sz="1900" spc="-5" dirty="0" smtClean="0">
                <a:latin typeface="Calibri"/>
                <a:cs typeface="Calibri"/>
              </a:rPr>
              <a:t>е</a:t>
            </a:r>
            <a:r>
              <a:rPr sz="1900" spc="-10" dirty="0" smtClean="0">
                <a:latin typeface="Calibri"/>
                <a:cs typeface="Calibri"/>
              </a:rPr>
              <a:t>де</a:t>
            </a:r>
            <a:r>
              <a:rPr sz="1900" spc="-25" dirty="0" smtClean="0">
                <a:latin typeface="Calibri"/>
                <a:cs typeface="Calibri"/>
              </a:rPr>
              <a:t>ни</a:t>
            </a:r>
            <a:r>
              <a:rPr sz="1900" spc="-10" dirty="0" smtClean="0">
                <a:latin typeface="Calibri"/>
                <a:cs typeface="Calibri"/>
              </a:rPr>
              <a:t>я</a:t>
            </a:r>
            <a:r>
              <a:rPr sz="1900" spc="10" dirty="0" smtClean="0">
                <a:latin typeface="Calibri"/>
                <a:cs typeface="Calibri"/>
              </a:rPr>
              <a:t> </a:t>
            </a:r>
            <a:r>
              <a:rPr sz="1900" spc="-10" dirty="0" smtClean="0">
                <a:latin typeface="Calibri"/>
                <a:cs typeface="Calibri"/>
              </a:rPr>
              <a:t>в </a:t>
            </a:r>
            <a:r>
              <a:rPr sz="1900" spc="-15" dirty="0" smtClean="0">
                <a:latin typeface="Calibri"/>
                <a:cs typeface="Calibri"/>
              </a:rPr>
              <a:t>д</a:t>
            </a:r>
            <a:r>
              <a:rPr sz="1900" spc="-25" dirty="0" smtClean="0">
                <a:latin typeface="Calibri"/>
                <a:cs typeface="Calibri"/>
              </a:rPr>
              <a:t>ы</a:t>
            </a:r>
            <a:r>
              <a:rPr sz="1900" spc="-20" dirty="0" smtClean="0">
                <a:latin typeface="Calibri"/>
                <a:cs typeface="Calibri"/>
              </a:rPr>
              <a:t>х</a:t>
            </a:r>
            <a:r>
              <a:rPr sz="1900" spc="-10" dirty="0" smtClean="0">
                <a:latin typeface="Calibri"/>
                <a:cs typeface="Calibri"/>
              </a:rPr>
              <a:t>атель</a:t>
            </a:r>
            <a:r>
              <a:rPr sz="1900" spc="-25" dirty="0" smtClean="0">
                <a:latin typeface="Calibri"/>
                <a:cs typeface="Calibri"/>
              </a:rPr>
              <a:t>н</a:t>
            </a:r>
            <a:r>
              <a:rPr sz="1900" spc="-15" dirty="0" smtClean="0">
                <a:latin typeface="Calibri"/>
                <a:cs typeface="Calibri"/>
              </a:rPr>
              <a:t>ые</a:t>
            </a:r>
            <a:r>
              <a:rPr sz="1900" spc="35" dirty="0" smtClean="0">
                <a:latin typeface="Calibri"/>
                <a:cs typeface="Calibri"/>
              </a:rPr>
              <a:t> </a:t>
            </a:r>
            <a:r>
              <a:rPr sz="1900" spc="-10" dirty="0" smtClean="0">
                <a:latin typeface="Calibri"/>
                <a:cs typeface="Calibri"/>
              </a:rPr>
              <a:t>пути п</a:t>
            </a:r>
            <a:r>
              <a:rPr sz="1900" spc="-20" dirty="0" smtClean="0">
                <a:latin typeface="Calibri"/>
                <a:cs typeface="Calibri"/>
              </a:rPr>
              <a:t>о</a:t>
            </a:r>
            <a:r>
              <a:rPr sz="1900" spc="-10" dirty="0" smtClean="0">
                <a:latin typeface="Calibri"/>
                <a:cs typeface="Calibri"/>
              </a:rPr>
              <a:t>средством</a:t>
            </a:r>
            <a:r>
              <a:rPr sz="1900" spc="25" dirty="0" smtClean="0">
                <a:latin typeface="Calibri"/>
                <a:cs typeface="Calibri"/>
              </a:rPr>
              <a:t> </a:t>
            </a:r>
            <a:r>
              <a:rPr sz="1900" spc="-10" dirty="0" smtClean="0">
                <a:latin typeface="Calibri"/>
                <a:cs typeface="Calibri"/>
              </a:rPr>
              <a:t>аэрозол</a:t>
            </a:r>
            <a:r>
              <a:rPr sz="1900" spc="-5" dirty="0" smtClean="0">
                <a:latin typeface="Calibri"/>
                <a:cs typeface="Calibri"/>
              </a:rPr>
              <a:t>е</a:t>
            </a:r>
            <a:r>
              <a:rPr sz="1900" spc="-15" dirty="0" smtClean="0">
                <a:latin typeface="Calibri"/>
                <a:cs typeface="Calibri"/>
              </a:rPr>
              <a:t>й</a:t>
            </a:r>
            <a:r>
              <a:rPr sz="1900" spc="-10" dirty="0" smtClean="0">
                <a:latin typeface="Calibri"/>
                <a:cs typeface="Calibri"/>
              </a:rPr>
              <a:t> или</a:t>
            </a:r>
            <a:r>
              <a:rPr sz="1900" spc="10" dirty="0" smtClean="0">
                <a:latin typeface="Calibri"/>
                <a:cs typeface="Calibri"/>
              </a:rPr>
              <a:t> </a:t>
            </a:r>
            <a:r>
              <a:rPr sz="1900" spc="-10" dirty="0" smtClean="0">
                <a:latin typeface="Calibri"/>
                <a:cs typeface="Calibri"/>
              </a:rPr>
              <a:t>спреев </a:t>
            </a:r>
            <a:r>
              <a:rPr sz="1900" spc="-25" dirty="0" smtClean="0">
                <a:latin typeface="Calibri"/>
                <a:cs typeface="Calibri"/>
              </a:rPr>
              <a:t>н</a:t>
            </a:r>
            <a:r>
              <a:rPr sz="1900" spc="-10" dirty="0" smtClean="0">
                <a:latin typeface="Calibri"/>
                <a:cs typeface="Calibri"/>
              </a:rPr>
              <a:t>е мог</a:t>
            </a:r>
            <a:r>
              <a:rPr sz="1900" spc="-5" dirty="0" smtClean="0">
                <a:latin typeface="Calibri"/>
                <a:cs typeface="Calibri"/>
              </a:rPr>
              <a:t>у</a:t>
            </a:r>
            <a:r>
              <a:rPr sz="1900" spc="-10" dirty="0" smtClean="0">
                <a:latin typeface="Calibri"/>
                <a:cs typeface="Calibri"/>
              </a:rPr>
              <a:t>т</a:t>
            </a:r>
            <a:r>
              <a:rPr sz="1900" spc="-5" dirty="0" smtClean="0">
                <a:latin typeface="Calibri"/>
                <a:cs typeface="Calibri"/>
              </a:rPr>
              <a:t> </a:t>
            </a:r>
            <a:r>
              <a:rPr sz="1900" spc="-10" dirty="0" smtClean="0">
                <a:latin typeface="Calibri"/>
                <a:cs typeface="Calibri"/>
              </a:rPr>
              <a:t>обеспечи</a:t>
            </a:r>
            <a:r>
              <a:rPr sz="1900" spc="-20" dirty="0" smtClean="0">
                <a:latin typeface="Calibri"/>
                <a:cs typeface="Calibri"/>
              </a:rPr>
              <a:t>т</a:t>
            </a:r>
            <a:r>
              <a:rPr sz="1900" spc="-10" dirty="0" smtClean="0">
                <a:latin typeface="Calibri"/>
                <a:cs typeface="Calibri"/>
              </a:rPr>
              <a:t>ь</a:t>
            </a:r>
            <a:r>
              <a:rPr sz="1900" spc="20" dirty="0" smtClean="0">
                <a:latin typeface="Calibri"/>
                <a:cs typeface="Calibri"/>
              </a:rPr>
              <a:t> </a:t>
            </a:r>
            <a:r>
              <a:rPr sz="1900" spc="-10" dirty="0" smtClean="0">
                <a:latin typeface="Calibri"/>
                <a:cs typeface="Calibri"/>
              </a:rPr>
              <a:t>дост</a:t>
            </a:r>
            <a:r>
              <a:rPr sz="1900" spc="-30" dirty="0" smtClean="0">
                <a:latin typeface="Calibri"/>
                <a:cs typeface="Calibri"/>
              </a:rPr>
              <a:t>и</a:t>
            </a:r>
            <a:r>
              <a:rPr sz="1900" spc="-15" dirty="0" smtClean="0">
                <a:latin typeface="Calibri"/>
                <a:cs typeface="Calibri"/>
              </a:rPr>
              <a:t>жен</a:t>
            </a:r>
            <a:r>
              <a:rPr sz="1900" spc="-25" dirty="0" smtClean="0">
                <a:latin typeface="Calibri"/>
                <a:cs typeface="Calibri"/>
              </a:rPr>
              <a:t>и</a:t>
            </a:r>
            <a:r>
              <a:rPr sz="1900" spc="-10" dirty="0" smtClean="0">
                <a:latin typeface="Calibri"/>
                <a:cs typeface="Calibri"/>
              </a:rPr>
              <a:t>я</a:t>
            </a:r>
            <a:r>
              <a:rPr sz="1900" spc="25" dirty="0" smtClean="0">
                <a:latin typeface="Calibri"/>
                <a:cs typeface="Calibri"/>
              </a:rPr>
              <a:t> </a:t>
            </a:r>
            <a:r>
              <a:rPr sz="1900" spc="-10" dirty="0" smtClean="0">
                <a:latin typeface="Calibri"/>
                <a:cs typeface="Calibri"/>
              </a:rPr>
              <a:t>терапевтическ</a:t>
            </a:r>
            <a:r>
              <a:rPr sz="1900" spc="-20" dirty="0" smtClean="0">
                <a:latin typeface="Calibri"/>
                <a:cs typeface="Calibri"/>
              </a:rPr>
              <a:t>о</a:t>
            </a:r>
            <a:r>
              <a:rPr sz="1900" spc="-10" dirty="0" smtClean="0">
                <a:latin typeface="Calibri"/>
                <a:cs typeface="Calibri"/>
              </a:rPr>
              <a:t>го эффекта,</a:t>
            </a:r>
            <a:r>
              <a:rPr sz="1900" spc="5" dirty="0" smtClean="0">
                <a:latin typeface="Calibri"/>
                <a:cs typeface="Calibri"/>
              </a:rPr>
              <a:t> </a:t>
            </a:r>
            <a:r>
              <a:rPr sz="1900" spc="-10" dirty="0" smtClean="0">
                <a:latin typeface="Calibri"/>
                <a:cs typeface="Calibri"/>
              </a:rPr>
              <a:t>п</a:t>
            </a:r>
            <a:r>
              <a:rPr sz="1900" spc="-20" dirty="0" smtClean="0">
                <a:latin typeface="Calibri"/>
                <a:cs typeface="Calibri"/>
              </a:rPr>
              <a:t>о</a:t>
            </a:r>
            <a:r>
              <a:rPr sz="1900" spc="-10" dirty="0" smtClean="0">
                <a:latin typeface="Calibri"/>
                <a:cs typeface="Calibri"/>
              </a:rPr>
              <a:t>л</a:t>
            </a:r>
            <a:r>
              <a:rPr sz="1900" spc="-5" dirty="0" smtClean="0">
                <a:latin typeface="Calibri"/>
                <a:cs typeface="Calibri"/>
              </a:rPr>
              <a:t>у</a:t>
            </a:r>
            <a:r>
              <a:rPr sz="1900" spc="-10" dirty="0" smtClean="0">
                <a:latin typeface="Calibri"/>
                <a:cs typeface="Calibri"/>
              </a:rPr>
              <a:t>чен</a:t>
            </a:r>
            <a:r>
              <a:rPr sz="1900" spc="-25" dirty="0" smtClean="0">
                <a:latin typeface="Calibri"/>
                <a:cs typeface="Calibri"/>
              </a:rPr>
              <a:t>н</a:t>
            </a:r>
            <a:r>
              <a:rPr sz="1900" spc="-10" dirty="0" smtClean="0">
                <a:latin typeface="Calibri"/>
                <a:cs typeface="Calibri"/>
              </a:rPr>
              <a:t>ого</a:t>
            </a:r>
            <a:r>
              <a:rPr sz="1900" spc="20" dirty="0" smtClean="0">
                <a:latin typeface="Calibri"/>
                <a:cs typeface="Calibri"/>
              </a:rPr>
              <a:t> </a:t>
            </a:r>
            <a:r>
              <a:rPr sz="1900" spc="-10" dirty="0" smtClean="0">
                <a:latin typeface="Calibri"/>
                <a:cs typeface="Calibri"/>
              </a:rPr>
              <a:t>от</a:t>
            </a:r>
            <a:r>
              <a:rPr sz="1900" spc="-5" dirty="0" smtClean="0">
                <a:latin typeface="Calibri"/>
                <a:cs typeface="Calibri"/>
              </a:rPr>
              <a:t> </a:t>
            </a:r>
            <a:r>
              <a:rPr sz="1900" spc="-10" dirty="0" smtClean="0">
                <a:latin typeface="Calibri"/>
                <a:cs typeface="Calibri"/>
              </a:rPr>
              <a:t>пр</a:t>
            </a:r>
            <a:r>
              <a:rPr sz="1900" spc="-25" dirty="0" smtClean="0">
                <a:latin typeface="Calibri"/>
                <a:cs typeface="Calibri"/>
              </a:rPr>
              <a:t>и</a:t>
            </a:r>
            <a:r>
              <a:rPr sz="1900" spc="-15" dirty="0" smtClean="0">
                <a:latin typeface="Calibri"/>
                <a:cs typeface="Calibri"/>
              </a:rPr>
              <a:t>ме</a:t>
            </a:r>
            <a:r>
              <a:rPr sz="1900" spc="-25" dirty="0" smtClean="0">
                <a:latin typeface="Calibri"/>
                <a:cs typeface="Calibri"/>
              </a:rPr>
              <a:t>н</a:t>
            </a:r>
            <a:r>
              <a:rPr sz="1900" spc="-10" dirty="0" smtClean="0">
                <a:latin typeface="Calibri"/>
                <a:cs typeface="Calibri"/>
              </a:rPr>
              <a:t>ен</a:t>
            </a:r>
            <a:r>
              <a:rPr sz="1900" spc="-25" dirty="0" smtClean="0">
                <a:latin typeface="Calibri"/>
                <a:cs typeface="Calibri"/>
              </a:rPr>
              <a:t>и</a:t>
            </a:r>
            <a:r>
              <a:rPr sz="1900" spc="-10" dirty="0" smtClean="0">
                <a:latin typeface="Calibri"/>
                <a:cs typeface="Calibri"/>
              </a:rPr>
              <a:t>я</a:t>
            </a:r>
            <a:r>
              <a:rPr sz="1900" spc="35" dirty="0" smtClean="0">
                <a:latin typeface="Calibri"/>
                <a:cs typeface="Calibri"/>
              </a:rPr>
              <a:t> </a:t>
            </a:r>
            <a:r>
              <a:rPr sz="1900" spc="-10" dirty="0" smtClean="0">
                <a:latin typeface="Calibri"/>
                <a:cs typeface="Calibri"/>
              </a:rPr>
              <a:t>к</a:t>
            </a:r>
            <a:r>
              <a:rPr sz="1900" spc="-20" dirty="0" smtClean="0">
                <a:latin typeface="Calibri"/>
                <a:cs typeface="Calibri"/>
              </a:rPr>
              <a:t>о</a:t>
            </a:r>
            <a:r>
              <a:rPr sz="1900" spc="-15" dirty="0" smtClean="0">
                <a:latin typeface="Calibri"/>
                <a:cs typeface="Calibri"/>
              </a:rPr>
              <a:t>мб</a:t>
            </a:r>
            <a:r>
              <a:rPr sz="1900" spc="-25" dirty="0" smtClean="0">
                <a:latin typeface="Calibri"/>
                <a:cs typeface="Calibri"/>
              </a:rPr>
              <a:t>ини</a:t>
            </a:r>
            <a:r>
              <a:rPr sz="1900" spc="-10" dirty="0" smtClean="0">
                <a:latin typeface="Calibri"/>
                <a:cs typeface="Calibri"/>
              </a:rPr>
              <a:t>рован</a:t>
            </a:r>
            <a:r>
              <a:rPr sz="1900" spc="-25" dirty="0" smtClean="0">
                <a:latin typeface="Calibri"/>
                <a:cs typeface="Calibri"/>
              </a:rPr>
              <a:t>н</a:t>
            </a:r>
            <a:r>
              <a:rPr sz="1900" spc="-10" dirty="0" smtClean="0">
                <a:latin typeface="Calibri"/>
                <a:cs typeface="Calibri"/>
              </a:rPr>
              <a:t>ого</a:t>
            </a:r>
            <a:r>
              <a:rPr sz="1900" spc="55" dirty="0" smtClean="0">
                <a:latin typeface="Calibri"/>
                <a:cs typeface="Calibri"/>
              </a:rPr>
              <a:t> </a:t>
            </a:r>
            <a:r>
              <a:rPr sz="1900" spc="-10" dirty="0" smtClean="0">
                <a:latin typeface="Calibri"/>
                <a:cs typeface="Calibri"/>
              </a:rPr>
              <a:t>л</a:t>
            </a:r>
            <a:r>
              <a:rPr sz="1900" spc="-5" dirty="0" smtClean="0">
                <a:latin typeface="Calibri"/>
                <a:cs typeface="Calibri"/>
              </a:rPr>
              <a:t>е</a:t>
            </a:r>
            <a:r>
              <a:rPr sz="1900" spc="-10" dirty="0" smtClean="0">
                <a:latin typeface="Calibri"/>
                <a:cs typeface="Calibri"/>
              </a:rPr>
              <a:t>карств</a:t>
            </a:r>
            <a:r>
              <a:rPr sz="1900" spc="-5" dirty="0" smtClean="0">
                <a:latin typeface="Calibri"/>
                <a:cs typeface="Calibri"/>
              </a:rPr>
              <a:t>е</a:t>
            </a:r>
            <a:r>
              <a:rPr sz="1900" spc="-25" dirty="0" smtClean="0">
                <a:latin typeface="Calibri"/>
                <a:cs typeface="Calibri"/>
              </a:rPr>
              <a:t>нн</a:t>
            </a:r>
            <a:r>
              <a:rPr sz="1900" spc="-10" dirty="0" smtClean="0">
                <a:latin typeface="Calibri"/>
                <a:cs typeface="Calibri"/>
              </a:rPr>
              <a:t>ого</a:t>
            </a:r>
            <a:r>
              <a:rPr sz="1900" spc="35" dirty="0" smtClean="0">
                <a:latin typeface="Calibri"/>
                <a:cs typeface="Calibri"/>
              </a:rPr>
              <a:t> </a:t>
            </a:r>
            <a:r>
              <a:rPr sz="1900" spc="-10" dirty="0" smtClean="0">
                <a:latin typeface="Calibri"/>
                <a:cs typeface="Calibri"/>
              </a:rPr>
              <a:t>препарат</a:t>
            </a:r>
            <a:r>
              <a:rPr sz="1900" spc="-5" dirty="0" smtClean="0">
                <a:latin typeface="Calibri"/>
                <a:cs typeface="Calibri"/>
              </a:rPr>
              <a:t>а,</a:t>
            </a:r>
            <a:r>
              <a:rPr sz="1900" spc="45" dirty="0" smtClean="0">
                <a:latin typeface="Calibri"/>
                <a:cs typeface="Calibri"/>
              </a:rPr>
              <a:t> </a:t>
            </a:r>
            <a:r>
              <a:rPr sz="1900" b="1" spc="-10" dirty="0" smtClean="0">
                <a:latin typeface="Calibri"/>
                <a:cs typeface="Calibri"/>
              </a:rPr>
              <a:t>закупка лекарс</a:t>
            </a:r>
            <a:r>
              <a:rPr sz="1900" b="1" spc="-5" dirty="0" smtClean="0">
                <a:latin typeface="Calibri"/>
                <a:cs typeface="Calibri"/>
              </a:rPr>
              <a:t>т</a:t>
            </a:r>
            <a:r>
              <a:rPr sz="1900" b="1" spc="-15" dirty="0" smtClean="0">
                <a:latin typeface="Calibri"/>
                <a:cs typeface="Calibri"/>
              </a:rPr>
              <a:t>венных</a:t>
            </a:r>
            <a:r>
              <a:rPr sz="1900" b="1" spc="25" dirty="0" smtClean="0">
                <a:latin typeface="Calibri"/>
                <a:cs typeface="Calibri"/>
              </a:rPr>
              <a:t> </a:t>
            </a:r>
            <a:r>
              <a:rPr sz="1900" b="1" spc="-10" dirty="0" smtClean="0">
                <a:latin typeface="Calibri"/>
                <a:cs typeface="Calibri"/>
              </a:rPr>
              <a:t>препаратов</a:t>
            </a:r>
            <a:r>
              <a:rPr sz="1900" b="1" spc="25" dirty="0" smtClean="0">
                <a:latin typeface="Calibri"/>
                <a:cs typeface="Calibri"/>
              </a:rPr>
              <a:t> </a:t>
            </a:r>
            <a:r>
              <a:rPr sz="1900" b="1" spc="-10" dirty="0" smtClean="0">
                <a:latin typeface="Calibri"/>
                <a:cs typeface="Calibri"/>
              </a:rPr>
              <a:t>в</a:t>
            </a:r>
            <a:r>
              <a:rPr sz="1900" b="1" spc="-15" dirty="0" smtClean="0">
                <a:latin typeface="Calibri"/>
                <a:cs typeface="Calibri"/>
              </a:rPr>
              <a:t> данн</a:t>
            </a:r>
            <a:r>
              <a:rPr sz="1900" b="1" spc="-25" dirty="0" smtClean="0">
                <a:latin typeface="Calibri"/>
                <a:cs typeface="Calibri"/>
              </a:rPr>
              <a:t>ы</a:t>
            </a:r>
            <a:r>
              <a:rPr sz="1900" b="1" spc="-10" dirty="0" smtClean="0">
                <a:latin typeface="Calibri"/>
                <a:cs typeface="Calibri"/>
              </a:rPr>
              <a:t>х</a:t>
            </a:r>
            <a:r>
              <a:rPr sz="1900" b="1" spc="15" dirty="0" smtClean="0">
                <a:latin typeface="Calibri"/>
                <a:cs typeface="Calibri"/>
              </a:rPr>
              <a:t> </a:t>
            </a:r>
            <a:r>
              <a:rPr sz="1900" b="1" spc="-15" dirty="0" smtClean="0">
                <a:latin typeface="Calibri"/>
                <a:cs typeface="Calibri"/>
              </a:rPr>
              <a:t>и</a:t>
            </a:r>
            <a:r>
              <a:rPr sz="1900" b="1" spc="-5" dirty="0" smtClean="0">
                <a:latin typeface="Calibri"/>
                <a:cs typeface="Calibri"/>
              </a:rPr>
              <a:t> </a:t>
            </a:r>
            <a:r>
              <a:rPr sz="1900" b="1" spc="-10" dirty="0" smtClean="0">
                <a:latin typeface="Calibri"/>
                <a:cs typeface="Calibri"/>
              </a:rPr>
              <a:t>эквива</a:t>
            </a:r>
            <a:r>
              <a:rPr sz="1900" b="1" spc="-20" dirty="0" smtClean="0">
                <a:latin typeface="Calibri"/>
                <a:cs typeface="Calibri"/>
              </a:rPr>
              <a:t>л</a:t>
            </a:r>
            <a:r>
              <a:rPr sz="1900" b="1" spc="-10" dirty="0" smtClean="0">
                <a:latin typeface="Calibri"/>
                <a:cs typeface="Calibri"/>
              </a:rPr>
              <a:t>ентных</a:t>
            </a:r>
            <a:r>
              <a:rPr sz="1900" b="1" spc="10" dirty="0" smtClean="0">
                <a:latin typeface="Calibri"/>
                <a:cs typeface="Calibri"/>
              </a:rPr>
              <a:t> </a:t>
            </a:r>
            <a:r>
              <a:rPr sz="1900" b="1" spc="-10" dirty="0" smtClean="0">
                <a:latin typeface="Calibri"/>
                <a:cs typeface="Calibri"/>
              </a:rPr>
              <a:t>лекарс</a:t>
            </a:r>
            <a:r>
              <a:rPr sz="1900" b="1" spc="-5" dirty="0" smtClean="0">
                <a:latin typeface="Calibri"/>
                <a:cs typeface="Calibri"/>
              </a:rPr>
              <a:t>т</a:t>
            </a:r>
            <a:r>
              <a:rPr sz="1900" b="1" spc="-15" dirty="0" smtClean="0">
                <a:latin typeface="Calibri"/>
                <a:cs typeface="Calibri"/>
              </a:rPr>
              <a:t>венных</a:t>
            </a:r>
            <a:r>
              <a:rPr sz="1900" b="1" spc="35" dirty="0" smtClean="0">
                <a:latin typeface="Calibri"/>
                <a:cs typeface="Calibri"/>
              </a:rPr>
              <a:t> </a:t>
            </a:r>
            <a:r>
              <a:rPr sz="1900" b="1" spc="-15" dirty="0" smtClean="0">
                <a:latin typeface="Calibri"/>
                <a:cs typeface="Calibri"/>
              </a:rPr>
              <a:t>формах</a:t>
            </a:r>
            <a:r>
              <a:rPr sz="1900" b="1" spc="5" dirty="0" smtClean="0">
                <a:latin typeface="Calibri"/>
                <a:cs typeface="Calibri"/>
              </a:rPr>
              <a:t> </a:t>
            </a:r>
            <a:r>
              <a:rPr sz="1900" b="1" spc="-10" dirty="0" smtClean="0">
                <a:latin typeface="Calibri"/>
                <a:cs typeface="Calibri"/>
              </a:rPr>
              <a:t>м</a:t>
            </a:r>
            <a:r>
              <a:rPr sz="1900" b="1" spc="-15" dirty="0" smtClean="0">
                <a:latin typeface="Calibri"/>
                <a:cs typeface="Calibri"/>
              </a:rPr>
              <a:t>ожет</a:t>
            </a:r>
            <a:r>
              <a:rPr sz="1900" b="1" spc="-10" dirty="0" smtClean="0">
                <a:latin typeface="Calibri"/>
                <a:cs typeface="Calibri"/>
              </a:rPr>
              <a:t> осущ</a:t>
            </a:r>
            <a:r>
              <a:rPr sz="1900" b="1" spc="-5" dirty="0" smtClean="0">
                <a:latin typeface="Calibri"/>
                <a:cs typeface="Calibri"/>
              </a:rPr>
              <a:t>е</a:t>
            </a:r>
            <a:r>
              <a:rPr sz="1900" b="1" spc="-10" dirty="0" smtClean="0">
                <a:latin typeface="Calibri"/>
                <a:cs typeface="Calibri"/>
              </a:rPr>
              <a:t>ствля</a:t>
            </a:r>
            <a:r>
              <a:rPr sz="1900" b="1" spc="-5" dirty="0" smtClean="0">
                <a:latin typeface="Calibri"/>
                <a:cs typeface="Calibri"/>
              </a:rPr>
              <a:t>т</a:t>
            </a:r>
            <a:r>
              <a:rPr sz="1900" b="1" spc="-10" dirty="0" smtClean="0">
                <a:latin typeface="Calibri"/>
                <a:cs typeface="Calibri"/>
              </a:rPr>
              <a:t>ься</a:t>
            </a:r>
            <a:r>
              <a:rPr sz="1900" b="1" spc="25" dirty="0" smtClean="0">
                <a:latin typeface="Calibri"/>
                <a:cs typeface="Calibri"/>
              </a:rPr>
              <a:t> </a:t>
            </a:r>
            <a:r>
              <a:rPr sz="1900" b="1" spc="-10" dirty="0" smtClean="0">
                <a:latin typeface="Calibri"/>
                <a:cs typeface="Calibri"/>
              </a:rPr>
              <a:t>без</a:t>
            </a:r>
            <a:r>
              <a:rPr sz="1900" b="1" spc="10" dirty="0" smtClean="0">
                <a:latin typeface="Calibri"/>
                <a:cs typeface="Calibri"/>
              </a:rPr>
              <a:t> </a:t>
            </a:r>
            <a:r>
              <a:rPr sz="1900" b="1" spc="-15" dirty="0" smtClean="0">
                <a:latin typeface="Calibri"/>
                <a:cs typeface="Calibri"/>
              </a:rPr>
              <a:t>прим</a:t>
            </a:r>
            <a:r>
              <a:rPr sz="1900" b="1" spc="-5" dirty="0" smtClean="0">
                <a:latin typeface="Calibri"/>
                <a:cs typeface="Calibri"/>
              </a:rPr>
              <a:t>е</a:t>
            </a:r>
            <a:r>
              <a:rPr sz="1900" b="1" spc="-10" dirty="0" smtClean="0">
                <a:latin typeface="Calibri"/>
                <a:cs typeface="Calibri"/>
              </a:rPr>
              <a:t>нения</a:t>
            </a:r>
            <a:r>
              <a:rPr sz="1900" b="1" spc="30" dirty="0" smtClean="0">
                <a:latin typeface="Calibri"/>
                <a:cs typeface="Calibri"/>
              </a:rPr>
              <a:t> </a:t>
            </a:r>
            <a:r>
              <a:rPr sz="1900" b="1" spc="-15" dirty="0" smtClean="0">
                <a:latin typeface="Calibri"/>
                <a:cs typeface="Calibri"/>
              </a:rPr>
              <a:t>по</a:t>
            </a:r>
            <a:r>
              <a:rPr sz="1900" b="1" spc="-20" dirty="0" smtClean="0">
                <a:latin typeface="Calibri"/>
                <a:cs typeface="Calibri"/>
              </a:rPr>
              <a:t>л</a:t>
            </a:r>
            <a:r>
              <a:rPr sz="1900" b="1" spc="-10" dirty="0" smtClean="0">
                <a:latin typeface="Calibri"/>
                <a:cs typeface="Calibri"/>
              </a:rPr>
              <a:t>ожений,</a:t>
            </a:r>
            <a:r>
              <a:rPr sz="1900" b="1" spc="35" dirty="0" smtClean="0">
                <a:latin typeface="Calibri"/>
                <a:cs typeface="Calibri"/>
              </a:rPr>
              <a:t> </a:t>
            </a:r>
            <a:r>
              <a:rPr sz="1900" b="1" spc="-10" dirty="0" smtClean="0">
                <a:latin typeface="Calibri"/>
                <a:cs typeface="Calibri"/>
              </a:rPr>
              <a:t>предусмотренн</a:t>
            </a:r>
            <a:r>
              <a:rPr sz="1900" b="1" spc="-25" dirty="0" smtClean="0">
                <a:latin typeface="Calibri"/>
                <a:cs typeface="Calibri"/>
              </a:rPr>
              <a:t>ы</a:t>
            </a:r>
            <a:r>
              <a:rPr sz="1900" b="1" spc="-10" dirty="0" smtClean="0">
                <a:latin typeface="Calibri"/>
                <a:cs typeface="Calibri"/>
              </a:rPr>
              <a:t>х</a:t>
            </a:r>
            <a:r>
              <a:rPr sz="1900" b="1" spc="25" dirty="0" smtClean="0">
                <a:latin typeface="Calibri"/>
                <a:cs typeface="Calibri"/>
              </a:rPr>
              <a:t> </a:t>
            </a:r>
            <a:r>
              <a:rPr sz="1900" b="1" spc="-15" dirty="0" smtClean="0">
                <a:latin typeface="Calibri"/>
                <a:cs typeface="Calibri"/>
              </a:rPr>
              <a:t>под</a:t>
            </a:r>
            <a:r>
              <a:rPr sz="1900" b="1" spc="-20" dirty="0" smtClean="0">
                <a:latin typeface="Calibri"/>
                <a:cs typeface="Calibri"/>
              </a:rPr>
              <a:t>п</a:t>
            </a:r>
            <a:r>
              <a:rPr sz="1900" b="1" spc="-10" dirty="0" smtClean="0">
                <a:latin typeface="Calibri"/>
                <a:cs typeface="Calibri"/>
              </a:rPr>
              <a:t>унктом </a:t>
            </a:r>
            <a:r>
              <a:rPr sz="1900" b="1" spc="-15" dirty="0" smtClean="0">
                <a:latin typeface="Calibri"/>
                <a:cs typeface="Calibri"/>
              </a:rPr>
              <a:t>«б»</a:t>
            </a:r>
            <a:r>
              <a:rPr sz="1900" b="1" spc="10" dirty="0" smtClean="0">
                <a:latin typeface="Calibri"/>
                <a:cs typeface="Calibri"/>
              </a:rPr>
              <a:t> </a:t>
            </a:r>
            <a:r>
              <a:rPr sz="1900" b="1" spc="-10" dirty="0" smtClean="0">
                <a:latin typeface="Calibri"/>
                <a:cs typeface="Calibri"/>
              </a:rPr>
              <a:t>пун</a:t>
            </a:r>
            <a:r>
              <a:rPr sz="1900" b="1" spc="-20" dirty="0" smtClean="0">
                <a:latin typeface="Calibri"/>
                <a:cs typeface="Calibri"/>
              </a:rPr>
              <a:t>к</a:t>
            </a:r>
            <a:r>
              <a:rPr sz="1900" b="1" spc="-10" dirty="0" smtClean="0">
                <a:latin typeface="Calibri"/>
                <a:cs typeface="Calibri"/>
              </a:rPr>
              <a:t>та 3 Особенно</a:t>
            </a:r>
            <a:r>
              <a:rPr sz="1900" b="1" spc="-20" dirty="0" smtClean="0">
                <a:latin typeface="Calibri"/>
                <a:cs typeface="Calibri"/>
              </a:rPr>
              <a:t>с</a:t>
            </a:r>
            <a:r>
              <a:rPr sz="1900" b="1" spc="-10" dirty="0" smtClean="0">
                <a:latin typeface="Calibri"/>
                <a:cs typeface="Calibri"/>
              </a:rPr>
              <a:t>т</a:t>
            </a:r>
            <a:r>
              <a:rPr sz="1900" b="1" spc="-5" dirty="0" smtClean="0">
                <a:latin typeface="Calibri"/>
                <a:cs typeface="Calibri"/>
              </a:rPr>
              <a:t>е</a:t>
            </a:r>
            <a:r>
              <a:rPr sz="1900" b="1" spc="-15" dirty="0" smtClean="0">
                <a:latin typeface="Calibri"/>
                <a:cs typeface="Calibri"/>
              </a:rPr>
              <a:t>й</a:t>
            </a:r>
            <a:r>
              <a:rPr sz="1900" spc="-15" dirty="0" smtClean="0">
                <a:latin typeface="Calibri"/>
                <a:cs typeface="Calibri"/>
              </a:rPr>
              <a:t>.</a:t>
            </a:r>
            <a:endParaRPr sz="1900">
              <a:latin typeface="Calibri"/>
              <a:cs typeface="Calibri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300" spc="-90" dirty="0" smtClean="0">
                <a:latin typeface="Arial"/>
                <a:cs typeface="Arial"/>
              </a:rPr>
              <a:t> </a:t>
            </a:r>
            <a:r>
              <a:rPr sz="1300" spc="-15" dirty="0" smtClean="0">
                <a:latin typeface="Arial"/>
                <a:cs typeface="Arial"/>
              </a:rPr>
              <a:t>2018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b="1" dirty="0" smtClean="0">
                <a:solidFill>
                  <a:srgbClr val="FFFFFF"/>
                </a:solidFill>
                <a:latin typeface="Arial"/>
                <a:cs typeface="Arial"/>
              </a:rPr>
              <a:pPr marL="25400">
                <a:lnSpc>
                  <a:spcPct val="100000"/>
                </a:lnSpc>
              </a:pPr>
              <a:t>12</a:t>
            </a:fld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ru-RU" sz="1400" dirty="0" smtClean="0">
                <a:hlinkClick r:id="rId2"/>
              </a:rPr>
              <a:t>minzdravro2@yandex.ru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29180" y="424942"/>
            <a:ext cx="4846320" cy="3632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ts val="2855"/>
              </a:lnSpc>
            </a:pPr>
            <a:r>
              <a:rPr sz="2400" b="1" dirty="0" smtClean="0">
                <a:solidFill>
                  <a:srgbClr val="001F5F"/>
                </a:solidFill>
                <a:latin typeface="Arial"/>
                <a:cs typeface="Arial"/>
              </a:rPr>
              <a:t>ПИСЬМО</a:t>
            </a:r>
            <a:r>
              <a:rPr sz="2400" b="1" spc="-15" dirty="0" smtClean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spc="0" dirty="0" smtClean="0">
                <a:solidFill>
                  <a:srgbClr val="001F5F"/>
                </a:solidFill>
                <a:latin typeface="Arial"/>
                <a:cs typeface="Arial"/>
              </a:rPr>
              <a:t>МИН</a:t>
            </a:r>
            <a:r>
              <a:rPr sz="2400" b="1" spc="-10" dirty="0" smtClean="0">
                <a:solidFill>
                  <a:srgbClr val="001F5F"/>
                </a:solidFill>
                <a:latin typeface="Arial"/>
                <a:cs typeface="Arial"/>
              </a:rPr>
              <a:t>З</a:t>
            </a:r>
            <a:r>
              <a:rPr sz="2400" b="1" spc="0" dirty="0" smtClean="0">
                <a:solidFill>
                  <a:srgbClr val="001F5F"/>
                </a:solidFill>
                <a:latin typeface="Arial"/>
                <a:cs typeface="Arial"/>
              </a:rPr>
              <a:t>Д</a:t>
            </a:r>
            <a:r>
              <a:rPr sz="2400" b="1" spc="-10" dirty="0" smtClean="0">
                <a:solidFill>
                  <a:srgbClr val="001F5F"/>
                </a:solidFill>
                <a:latin typeface="Arial"/>
                <a:cs typeface="Arial"/>
              </a:rPr>
              <a:t>Р</a:t>
            </a:r>
            <a:r>
              <a:rPr sz="2400" b="1" spc="0" dirty="0" smtClean="0">
                <a:solidFill>
                  <a:srgbClr val="001F5F"/>
                </a:solidFill>
                <a:latin typeface="Arial"/>
                <a:cs typeface="Arial"/>
              </a:rPr>
              <a:t>А</a:t>
            </a:r>
            <a:r>
              <a:rPr sz="2400" b="1" spc="-10" dirty="0" smtClean="0">
                <a:solidFill>
                  <a:srgbClr val="001F5F"/>
                </a:solidFill>
                <a:latin typeface="Arial"/>
                <a:cs typeface="Arial"/>
              </a:rPr>
              <a:t>В</a:t>
            </a:r>
            <a:r>
              <a:rPr sz="2400" b="1" spc="0" dirty="0" smtClean="0">
                <a:solidFill>
                  <a:srgbClr val="001F5F"/>
                </a:solidFill>
                <a:latin typeface="Arial"/>
                <a:cs typeface="Arial"/>
              </a:rPr>
              <a:t>А</a:t>
            </a:r>
            <a:r>
              <a:rPr sz="2400" b="1" spc="30" dirty="0" smtClean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spc="0" dirty="0" smtClean="0">
                <a:solidFill>
                  <a:srgbClr val="001F5F"/>
                </a:solidFill>
                <a:latin typeface="Arial"/>
                <a:cs typeface="Arial"/>
              </a:rPr>
              <a:t>РОС</a:t>
            </a:r>
            <a:r>
              <a:rPr sz="2400" b="1" spc="-10" dirty="0" smtClean="0">
                <a:solidFill>
                  <a:srgbClr val="001F5F"/>
                </a:solidFill>
                <a:latin typeface="Arial"/>
                <a:cs typeface="Arial"/>
              </a:rPr>
              <a:t>С</a:t>
            </a:r>
            <a:r>
              <a:rPr sz="2400" b="1" spc="0" dirty="0" smtClean="0">
                <a:solidFill>
                  <a:srgbClr val="001F5F"/>
                </a:solidFill>
                <a:latin typeface="Arial"/>
                <a:cs typeface="Arial"/>
              </a:rPr>
              <a:t>ИИ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26135" rIns="0" bIns="0" rtlCol="0">
            <a:noAutofit/>
          </a:bodyPr>
          <a:lstStyle/>
          <a:p>
            <a:pPr marL="388620">
              <a:lnSpc>
                <a:spcPts val="2855"/>
              </a:lnSpc>
            </a:pPr>
            <a:r>
              <a:rPr sz="2400" b="1" dirty="0" smtClean="0">
                <a:solidFill>
                  <a:srgbClr val="001F5F"/>
                </a:solidFill>
                <a:latin typeface="Arial"/>
                <a:cs typeface="Arial"/>
              </a:rPr>
              <a:t>ОТ</a:t>
            </a:r>
            <a:r>
              <a:rPr sz="2400" b="1" spc="-20" dirty="0" smtClean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spc="0" dirty="0" smtClean="0">
                <a:solidFill>
                  <a:srgbClr val="001F5F"/>
                </a:solidFill>
                <a:latin typeface="Arial"/>
                <a:cs typeface="Arial"/>
              </a:rPr>
              <a:t>14.02.2018</a:t>
            </a:r>
            <a:r>
              <a:rPr sz="2400" b="1" spc="15" dirty="0" smtClean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spc="0" dirty="0" smtClean="0">
                <a:solidFill>
                  <a:srgbClr val="001F5F"/>
                </a:solidFill>
                <a:latin typeface="Arial"/>
                <a:cs typeface="Arial"/>
              </a:rPr>
              <a:t>№</a:t>
            </a:r>
            <a:r>
              <a:rPr sz="2400" b="1" spc="-10" dirty="0" smtClean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spc="0" dirty="0" smtClean="0">
                <a:solidFill>
                  <a:srgbClr val="001F5F"/>
                </a:solidFill>
                <a:latin typeface="Arial"/>
                <a:cs typeface="Arial"/>
              </a:rPr>
              <a:t>41</a:t>
            </a:r>
            <a:r>
              <a:rPr sz="2400" b="1" spc="-5" dirty="0" smtClean="0">
                <a:solidFill>
                  <a:srgbClr val="001F5F"/>
                </a:solidFill>
                <a:latin typeface="Arial"/>
                <a:cs typeface="Arial"/>
              </a:rPr>
              <a:t>8</a:t>
            </a:r>
            <a:r>
              <a:rPr sz="2400" b="1" spc="0" dirty="0" smtClean="0">
                <a:solidFill>
                  <a:srgbClr val="001F5F"/>
                </a:solidFill>
                <a:latin typeface="Arial"/>
                <a:cs typeface="Arial"/>
              </a:rPr>
              <a:t>/25</a:t>
            </a:r>
            <a:r>
              <a:rPr sz="2400" b="1" spc="5" dirty="0" smtClean="0">
                <a:solidFill>
                  <a:srgbClr val="001F5F"/>
                </a:solidFill>
                <a:latin typeface="Arial"/>
                <a:cs typeface="Arial"/>
              </a:rPr>
              <a:t>-</a:t>
            </a:r>
            <a:r>
              <a:rPr sz="2400" b="1" spc="0" dirty="0" smtClean="0">
                <a:solidFill>
                  <a:srgbClr val="001F5F"/>
                </a:solidFill>
                <a:latin typeface="Arial"/>
                <a:cs typeface="Arial"/>
              </a:rPr>
              <a:t>5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79298" y="6994397"/>
            <a:ext cx="9756521" cy="0"/>
          </a:xfrm>
          <a:custGeom>
            <a:avLst/>
            <a:gdLst/>
            <a:ahLst/>
            <a:cxnLst/>
            <a:rect l="l" t="t" r="r" b="b"/>
            <a:pathLst>
              <a:path w="9756521">
                <a:moveTo>
                  <a:pt x="0" y="0"/>
                </a:moveTo>
                <a:lnTo>
                  <a:pt x="9756521" y="0"/>
                </a:lnTo>
              </a:path>
            </a:pathLst>
          </a:custGeom>
          <a:ln w="10668">
            <a:solidFill>
              <a:srgbClr val="E6E7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78536" y="1495044"/>
            <a:ext cx="9756521" cy="0"/>
          </a:xfrm>
          <a:custGeom>
            <a:avLst/>
            <a:gdLst/>
            <a:ahLst/>
            <a:cxnLst/>
            <a:rect l="l" t="t" r="r" b="b"/>
            <a:pathLst>
              <a:path w="9756521">
                <a:moveTo>
                  <a:pt x="0" y="0"/>
                </a:moveTo>
                <a:lnTo>
                  <a:pt x="9756521" y="0"/>
                </a:lnTo>
              </a:path>
            </a:pathLst>
          </a:custGeom>
          <a:ln w="18288">
            <a:solidFill>
              <a:srgbClr val="00628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829180" y="424942"/>
            <a:ext cx="6230620" cy="3632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ts val="2855"/>
              </a:lnSpc>
            </a:pPr>
            <a:r>
              <a:rPr sz="2400" b="1" dirty="0" smtClean="0">
                <a:solidFill>
                  <a:srgbClr val="001F5F"/>
                </a:solidFill>
                <a:latin typeface="Arial"/>
                <a:cs typeface="Arial"/>
              </a:rPr>
              <a:t>ПОС</a:t>
            </a:r>
            <a:r>
              <a:rPr sz="2400" b="1" spc="-10" dirty="0" smtClean="0">
                <a:solidFill>
                  <a:srgbClr val="001F5F"/>
                </a:solidFill>
                <a:latin typeface="Arial"/>
                <a:cs typeface="Arial"/>
              </a:rPr>
              <a:t>Т</a:t>
            </a:r>
            <a:r>
              <a:rPr sz="2400" b="1" spc="0" dirty="0" smtClean="0">
                <a:solidFill>
                  <a:srgbClr val="001F5F"/>
                </a:solidFill>
                <a:latin typeface="Arial"/>
                <a:cs typeface="Arial"/>
              </a:rPr>
              <a:t>А</a:t>
            </a:r>
            <a:r>
              <a:rPr sz="2400" b="1" spc="-10" dirty="0" smtClean="0">
                <a:solidFill>
                  <a:srgbClr val="001F5F"/>
                </a:solidFill>
                <a:latin typeface="Arial"/>
                <a:cs typeface="Arial"/>
              </a:rPr>
              <a:t>Н</a:t>
            </a:r>
            <a:r>
              <a:rPr sz="2400" b="1" spc="0" dirty="0" smtClean="0">
                <a:solidFill>
                  <a:srgbClr val="001F5F"/>
                </a:solidFill>
                <a:latin typeface="Arial"/>
                <a:cs typeface="Arial"/>
              </a:rPr>
              <a:t>ОВЛ</a:t>
            </a:r>
            <a:r>
              <a:rPr sz="2400" b="1" spc="-10" dirty="0" smtClean="0">
                <a:solidFill>
                  <a:srgbClr val="001F5F"/>
                </a:solidFill>
                <a:latin typeface="Arial"/>
                <a:cs typeface="Arial"/>
              </a:rPr>
              <a:t>Е</a:t>
            </a:r>
            <a:r>
              <a:rPr sz="2400" b="1" spc="0" dirty="0" smtClean="0">
                <a:solidFill>
                  <a:srgbClr val="001F5F"/>
                </a:solidFill>
                <a:latin typeface="Arial"/>
                <a:cs typeface="Arial"/>
              </a:rPr>
              <a:t>НИЕ</a:t>
            </a:r>
            <a:r>
              <a:rPr sz="2400" b="1" spc="15" dirty="0" smtClean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spc="0" dirty="0" smtClean="0">
                <a:solidFill>
                  <a:srgbClr val="001F5F"/>
                </a:solidFill>
                <a:latin typeface="Arial"/>
                <a:cs typeface="Arial"/>
              </a:rPr>
              <a:t>ПРА</a:t>
            </a:r>
            <a:r>
              <a:rPr sz="2400" b="1" spc="-15" dirty="0" smtClean="0">
                <a:solidFill>
                  <a:srgbClr val="001F5F"/>
                </a:solidFill>
                <a:latin typeface="Arial"/>
                <a:cs typeface="Arial"/>
              </a:rPr>
              <a:t>В</a:t>
            </a:r>
            <a:r>
              <a:rPr sz="2400" b="1" spc="0" dirty="0" smtClean="0">
                <a:solidFill>
                  <a:srgbClr val="001F5F"/>
                </a:solidFill>
                <a:latin typeface="Arial"/>
                <a:cs typeface="Arial"/>
              </a:rPr>
              <a:t>ИТЕ</a:t>
            </a:r>
            <a:r>
              <a:rPr sz="2400" b="1" spc="-10" dirty="0" smtClean="0">
                <a:solidFill>
                  <a:srgbClr val="001F5F"/>
                </a:solidFill>
                <a:latin typeface="Arial"/>
                <a:cs typeface="Arial"/>
              </a:rPr>
              <a:t>Л</a:t>
            </a:r>
            <a:r>
              <a:rPr sz="2400" b="1" spc="0" dirty="0" smtClean="0">
                <a:solidFill>
                  <a:srgbClr val="001F5F"/>
                </a:solidFill>
                <a:latin typeface="Arial"/>
                <a:cs typeface="Arial"/>
              </a:rPr>
              <a:t>ЬСТ</a:t>
            </a:r>
            <a:r>
              <a:rPr sz="2400" b="1" spc="-10" dirty="0" smtClean="0">
                <a:solidFill>
                  <a:srgbClr val="001F5F"/>
                </a:solidFill>
                <a:latin typeface="Arial"/>
                <a:cs typeface="Arial"/>
              </a:rPr>
              <a:t>В</a:t>
            </a:r>
            <a:r>
              <a:rPr sz="2400" b="1" spc="0" dirty="0" smtClean="0">
                <a:solidFill>
                  <a:srgbClr val="001F5F"/>
                </a:solidFill>
                <a:latin typeface="Arial"/>
                <a:cs typeface="Arial"/>
              </a:rPr>
              <a:t>А</a:t>
            </a:r>
            <a:r>
              <a:rPr sz="2400" b="1" spc="45" dirty="0" smtClean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spc="0" dirty="0" smtClean="0">
                <a:solidFill>
                  <a:srgbClr val="001F5F"/>
                </a:solidFill>
                <a:latin typeface="Arial"/>
                <a:cs typeface="Arial"/>
              </a:rPr>
              <a:t>РФ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300" spc="-90" dirty="0" smtClean="0">
                <a:latin typeface="Arial"/>
                <a:cs typeface="Arial"/>
              </a:rPr>
              <a:t> </a:t>
            </a:r>
            <a:r>
              <a:rPr sz="1300" spc="-15" dirty="0" smtClean="0">
                <a:latin typeface="Arial"/>
                <a:cs typeface="Arial"/>
              </a:rPr>
              <a:t>2018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b="1" dirty="0" smtClean="0">
                <a:solidFill>
                  <a:srgbClr val="FFFFFF"/>
                </a:solidFill>
                <a:latin typeface="Arial"/>
                <a:cs typeface="Arial"/>
              </a:rPr>
              <a:pPr marL="25400">
                <a:lnSpc>
                  <a:spcPct val="100000"/>
                </a:lnSpc>
              </a:pPr>
              <a:t>13</a:t>
            </a:fld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ru-RU" sz="1400" dirty="0" smtClean="0">
                <a:hlinkClick r:id="rId2"/>
              </a:rPr>
              <a:t>minzdravro2@yandex.ru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26135" rIns="0" bIns="0" rtlCol="0">
            <a:noAutofit/>
          </a:bodyPr>
          <a:lstStyle/>
          <a:p>
            <a:pPr marL="388620" algn="ctr">
              <a:lnSpc>
                <a:spcPts val="2855"/>
              </a:lnSpc>
            </a:pPr>
            <a:r>
              <a:rPr sz="2400" b="1" dirty="0" smtClean="0">
                <a:solidFill>
                  <a:srgbClr val="001F5F"/>
                </a:solidFill>
                <a:latin typeface="Arial"/>
                <a:cs typeface="Arial"/>
              </a:rPr>
              <a:t>ОТ</a:t>
            </a:r>
            <a:r>
              <a:rPr sz="2400" b="1" spc="-25" dirty="0" smtClean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spc="0" dirty="0" smtClean="0">
                <a:solidFill>
                  <a:srgbClr val="001F5F"/>
                </a:solidFill>
                <a:latin typeface="Arial"/>
                <a:cs typeface="Arial"/>
              </a:rPr>
              <a:t>15.11.2017</a:t>
            </a:r>
            <a:r>
              <a:rPr sz="2400" b="1" spc="20" dirty="0" smtClean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spc="0" dirty="0" smtClean="0">
                <a:solidFill>
                  <a:srgbClr val="001F5F"/>
                </a:solidFill>
                <a:latin typeface="Arial"/>
                <a:cs typeface="Arial"/>
              </a:rPr>
              <a:t>№</a:t>
            </a:r>
            <a:r>
              <a:rPr sz="2400" b="1" spc="-10" dirty="0" smtClean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spc="0" dirty="0" smtClean="0">
                <a:solidFill>
                  <a:srgbClr val="001F5F"/>
                </a:solidFill>
                <a:latin typeface="Arial"/>
                <a:cs typeface="Arial"/>
              </a:rPr>
              <a:t>13</a:t>
            </a:r>
            <a:r>
              <a:rPr sz="2400" b="1" spc="-10" dirty="0" smtClean="0">
                <a:solidFill>
                  <a:srgbClr val="001F5F"/>
                </a:solidFill>
                <a:latin typeface="Arial"/>
                <a:cs typeface="Arial"/>
              </a:rPr>
              <a:t>8</a:t>
            </a:r>
            <a:r>
              <a:rPr sz="2400" b="1" spc="0" dirty="0" smtClean="0">
                <a:solidFill>
                  <a:srgbClr val="001F5F"/>
                </a:solidFill>
                <a:latin typeface="Arial"/>
                <a:cs typeface="Arial"/>
              </a:rPr>
              <a:t>0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20141" y="1612265"/>
            <a:ext cx="10118725" cy="56203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700" b="1" u="heavy" dirty="0" smtClean="0">
                <a:solidFill>
                  <a:srgbClr val="FF0000"/>
                </a:solidFill>
                <a:latin typeface="Arial"/>
                <a:cs typeface="Arial"/>
              </a:rPr>
              <a:t>НЕ</a:t>
            </a:r>
            <a:r>
              <a:rPr sz="1700" b="1" u="heavy" spc="5" dirty="0" smtClean="0">
                <a:solidFill>
                  <a:srgbClr val="FF0000"/>
                </a:solidFill>
                <a:latin typeface="Arial"/>
                <a:cs typeface="Arial"/>
              </a:rPr>
              <a:t>Л</a:t>
            </a:r>
            <a:r>
              <a:rPr sz="1700" b="1" u="heavy" spc="0" dirty="0" smtClean="0">
                <a:solidFill>
                  <a:srgbClr val="FF0000"/>
                </a:solidFill>
                <a:latin typeface="Arial"/>
                <a:cs typeface="Arial"/>
              </a:rPr>
              <a:t>ЬЗЯ</a:t>
            </a:r>
            <a:r>
              <a:rPr lang="ru-RU" sz="1700" b="1" u="heavy" spc="0" dirty="0" smtClean="0">
                <a:solidFill>
                  <a:srgbClr val="FF0000"/>
                </a:solidFill>
                <a:latin typeface="Arial"/>
                <a:cs typeface="Arial"/>
              </a:rPr>
              <a:t>                    </a:t>
            </a:r>
            <a:r>
              <a:rPr sz="1700" b="1" u="heavy" spc="0" dirty="0" smtClean="0">
                <a:solidFill>
                  <a:srgbClr val="FF0000"/>
                </a:solidFill>
                <a:latin typeface="Arial"/>
                <a:cs typeface="Arial"/>
              </a:rPr>
              <a:t>УК</a:t>
            </a:r>
            <a:r>
              <a:rPr sz="1700" b="1" u="heavy" spc="-30" dirty="0" smtClean="0">
                <a:solidFill>
                  <a:srgbClr val="FF0000"/>
                </a:solidFill>
                <a:latin typeface="Arial"/>
                <a:cs typeface="Arial"/>
              </a:rPr>
              <a:t>А</a:t>
            </a:r>
            <a:r>
              <a:rPr sz="1700" b="1" u="heavy" spc="0" dirty="0" smtClean="0">
                <a:solidFill>
                  <a:srgbClr val="FF0000"/>
                </a:solidFill>
                <a:latin typeface="Arial"/>
                <a:cs typeface="Arial"/>
              </a:rPr>
              <a:t>ЗЫ</a:t>
            </a:r>
            <a:r>
              <a:rPr sz="1700" b="1" u="heavy" spc="5" dirty="0" smtClean="0">
                <a:solidFill>
                  <a:srgbClr val="FF0000"/>
                </a:solidFill>
                <a:latin typeface="Arial"/>
                <a:cs typeface="Arial"/>
              </a:rPr>
              <a:t>В</a:t>
            </a:r>
            <a:r>
              <a:rPr sz="1700" b="1" u="heavy" spc="-35" dirty="0" smtClean="0">
                <a:solidFill>
                  <a:srgbClr val="FF0000"/>
                </a:solidFill>
                <a:latin typeface="Arial"/>
                <a:cs typeface="Arial"/>
              </a:rPr>
              <a:t>А</a:t>
            </a:r>
            <a:r>
              <a:rPr sz="1700" b="1" u="heavy" spc="0" dirty="0" smtClean="0">
                <a:solidFill>
                  <a:srgbClr val="FF0000"/>
                </a:solidFill>
                <a:latin typeface="Arial"/>
                <a:cs typeface="Arial"/>
              </a:rPr>
              <a:t>Т</a:t>
            </a:r>
            <a:r>
              <a:rPr sz="1700" b="1" u="heavy" spc="5" dirty="0" smtClean="0">
                <a:solidFill>
                  <a:srgbClr val="FF0000"/>
                </a:solidFill>
                <a:latin typeface="Arial"/>
                <a:cs typeface="Arial"/>
              </a:rPr>
              <a:t>Ь</a:t>
            </a:r>
            <a:r>
              <a:rPr sz="1700" spc="0" dirty="0" smtClean="0">
                <a:solidFill>
                  <a:srgbClr val="FF0000"/>
                </a:solidFill>
                <a:latin typeface="Arial"/>
                <a:cs typeface="Arial"/>
              </a:rPr>
              <a:t>:</a:t>
            </a:r>
            <a:endParaRPr sz="1700" dirty="0" smtClean="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49"/>
              </a:spcBef>
            </a:pPr>
            <a:endParaRPr sz="550" dirty="0" smtClean="0"/>
          </a:p>
          <a:p>
            <a:pPr marL="12700" marR="12700">
              <a:lnSpc>
                <a:spcPct val="100000"/>
              </a:lnSpc>
            </a:pPr>
            <a:r>
              <a:rPr sz="1700" dirty="0" smtClean="0">
                <a:latin typeface="Arial"/>
                <a:cs typeface="Arial"/>
              </a:rPr>
              <a:t>а) </a:t>
            </a:r>
            <a:r>
              <a:rPr sz="1700" dirty="0" err="1" smtClean="0">
                <a:latin typeface="Arial"/>
                <a:cs typeface="Arial"/>
              </a:rPr>
              <a:t>эк</a:t>
            </a:r>
            <a:r>
              <a:rPr sz="1700" spc="-10" dirty="0" err="1" smtClean="0">
                <a:latin typeface="Arial"/>
                <a:cs typeface="Arial"/>
              </a:rPr>
              <a:t>в</a:t>
            </a:r>
            <a:r>
              <a:rPr sz="1700" spc="0" dirty="0" err="1" smtClean="0">
                <a:latin typeface="Arial"/>
                <a:cs typeface="Arial"/>
              </a:rPr>
              <a:t>и</a:t>
            </a:r>
            <a:r>
              <a:rPr sz="1700" spc="-10" dirty="0" err="1" smtClean="0">
                <a:latin typeface="Arial"/>
                <a:cs typeface="Arial"/>
              </a:rPr>
              <a:t>в</a:t>
            </a:r>
            <a:r>
              <a:rPr sz="1700" spc="0" dirty="0" err="1" smtClean="0">
                <a:latin typeface="Arial"/>
                <a:cs typeface="Arial"/>
              </a:rPr>
              <a:t>алент</a:t>
            </a:r>
            <a:r>
              <a:rPr sz="1700" spc="-10" dirty="0" err="1" smtClean="0">
                <a:latin typeface="Arial"/>
                <a:cs typeface="Arial"/>
              </a:rPr>
              <a:t>н</a:t>
            </a:r>
            <a:r>
              <a:rPr sz="1700" spc="0" dirty="0" err="1" smtClean="0">
                <a:latin typeface="Arial"/>
                <a:cs typeface="Arial"/>
              </a:rPr>
              <a:t>ые</a:t>
            </a:r>
            <a:r>
              <a:rPr sz="1700" spc="-10" dirty="0" smtClean="0">
                <a:latin typeface="Arial"/>
                <a:cs typeface="Arial"/>
              </a:rPr>
              <a:t> </a:t>
            </a:r>
            <a:r>
              <a:rPr sz="1700" spc="0" dirty="0" err="1" smtClean="0">
                <a:latin typeface="Arial"/>
                <a:cs typeface="Arial"/>
              </a:rPr>
              <a:t>дозиро</a:t>
            </a:r>
            <a:r>
              <a:rPr sz="1700" spc="-10" dirty="0" err="1" smtClean="0">
                <a:latin typeface="Arial"/>
                <a:cs typeface="Arial"/>
              </a:rPr>
              <a:t>в</a:t>
            </a:r>
            <a:r>
              <a:rPr sz="1700" spc="0" dirty="0" err="1" smtClean="0">
                <a:latin typeface="Arial"/>
                <a:cs typeface="Arial"/>
              </a:rPr>
              <a:t>к</a:t>
            </a:r>
            <a:r>
              <a:rPr sz="1700" spc="-10" dirty="0" err="1" smtClean="0">
                <a:latin typeface="Arial"/>
                <a:cs typeface="Arial"/>
              </a:rPr>
              <a:t>и</a:t>
            </a:r>
            <a:r>
              <a:rPr sz="1700" spc="0" dirty="0" smtClean="0">
                <a:latin typeface="Arial"/>
                <a:cs typeface="Arial"/>
              </a:rPr>
              <a:t>,</a:t>
            </a:r>
            <a:r>
              <a:rPr sz="1700" spc="10" dirty="0" smtClean="0">
                <a:latin typeface="Arial"/>
                <a:cs typeface="Arial"/>
              </a:rPr>
              <a:t> </a:t>
            </a:r>
            <a:r>
              <a:rPr sz="1700" spc="0" dirty="0" err="1" smtClean="0">
                <a:latin typeface="Arial"/>
                <a:cs typeface="Arial"/>
              </a:rPr>
              <a:t>пред</a:t>
            </a:r>
            <a:r>
              <a:rPr sz="1700" spc="-25" dirty="0" err="1" smtClean="0">
                <a:latin typeface="Arial"/>
                <a:cs typeface="Arial"/>
              </a:rPr>
              <a:t>у</a:t>
            </a:r>
            <a:r>
              <a:rPr sz="1700" spc="0" dirty="0" err="1" smtClean="0">
                <a:latin typeface="Arial"/>
                <a:cs typeface="Arial"/>
              </a:rPr>
              <a:t>сматривающие</a:t>
            </a:r>
            <a:r>
              <a:rPr sz="1700" spc="0" dirty="0" smtClean="0">
                <a:latin typeface="Arial"/>
                <a:cs typeface="Arial"/>
              </a:rPr>
              <a:t> </a:t>
            </a:r>
            <a:r>
              <a:rPr sz="1700" spc="0" dirty="0" err="1" smtClean="0">
                <a:latin typeface="Arial"/>
                <a:cs typeface="Arial"/>
              </a:rPr>
              <a:t>нео</a:t>
            </a:r>
            <a:r>
              <a:rPr sz="1700" spc="-10" dirty="0" err="1" smtClean="0">
                <a:latin typeface="Arial"/>
                <a:cs typeface="Arial"/>
              </a:rPr>
              <a:t>б</a:t>
            </a:r>
            <a:r>
              <a:rPr sz="1700" spc="-15" dirty="0" err="1" smtClean="0">
                <a:latin typeface="Arial"/>
                <a:cs typeface="Arial"/>
              </a:rPr>
              <a:t>х</a:t>
            </a:r>
            <a:r>
              <a:rPr sz="1700" spc="0" dirty="0" err="1" smtClean="0">
                <a:latin typeface="Arial"/>
                <a:cs typeface="Arial"/>
              </a:rPr>
              <a:t>одимость</a:t>
            </a:r>
            <a:r>
              <a:rPr sz="1700" spc="5" dirty="0" smtClean="0">
                <a:latin typeface="Arial"/>
                <a:cs typeface="Arial"/>
              </a:rPr>
              <a:t> </a:t>
            </a:r>
            <a:r>
              <a:rPr sz="1700" spc="0" dirty="0" err="1" smtClean="0">
                <a:latin typeface="Arial"/>
                <a:cs typeface="Arial"/>
              </a:rPr>
              <a:t>делен</a:t>
            </a:r>
            <a:r>
              <a:rPr sz="1700" spc="-10" dirty="0" err="1" smtClean="0">
                <a:latin typeface="Arial"/>
                <a:cs typeface="Arial"/>
              </a:rPr>
              <a:t>и</a:t>
            </a:r>
            <a:r>
              <a:rPr sz="1700" spc="0" dirty="0" err="1" smtClean="0">
                <a:latin typeface="Arial"/>
                <a:cs typeface="Arial"/>
              </a:rPr>
              <a:t>я</a:t>
            </a:r>
            <a:r>
              <a:rPr sz="1700" spc="10" dirty="0" smtClean="0">
                <a:latin typeface="Arial"/>
                <a:cs typeface="Arial"/>
              </a:rPr>
              <a:t> </a:t>
            </a:r>
            <a:r>
              <a:rPr sz="1700" spc="0" dirty="0" err="1" smtClean="0">
                <a:latin typeface="Arial"/>
                <a:cs typeface="Arial"/>
              </a:rPr>
              <a:t>т</a:t>
            </a:r>
            <a:r>
              <a:rPr sz="1700" spc="-10" dirty="0" err="1" smtClean="0">
                <a:latin typeface="Arial"/>
                <a:cs typeface="Arial"/>
              </a:rPr>
              <a:t>в</a:t>
            </a:r>
            <a:r>
              <a:rPr sz="1700" spc="0" dirty="0" err="1" smtClean="0">
                <a:latin typeface="Arial"/>
                <a:cs typeface="Arial"/>
              </a:rPr>
              <a:t>ердой</a:t>
            </a:r>
            <a:r>
              <a:rPr sz="1700" spc="-5" dirty="0" smtClean="0">
                <a:latin typeface="Arial"/>
                <a:cs typeface="Arial"/>
              </a:rPr>
              <a:t> </a:t>
            </a:r>
            <a:r>
              <a:rPr sz="1700" spc="0" dirty="0" err="1" smtClean="0">
                <a:latin typeface="Arial"/>
                <a:cs typeface="Arial"/>
              </a:rPr>
              <a:t>лекарстве</a:t>
            </a:r>
            <a:r>
              <a:rPr sz="1700" spc="-10" dirty="0" err="1" smtClean="0">
                <a:latin typeface="Arial"/>
                <a:cs typeface="Arial"/>
              </a:rPr>
              <a:t>н</a:t>
            </a:r>
            <a:r>
              <a:rPr sz="1700" spc="0" dirty="0" err="1" smtClean="0">
                <a:latin typeface="Arial"/>
                <a:cs typeface="Arial"/>
              </a:rPr>
              <a:t>ной</a:t>
            </a:r>
            <a:r>
              <a:rPr sz="1700" spc="0" dirty="0" smtClean="0">
                <a:latin typeface="Arial"/>
                <a:cs typeface="Arial"/>
              </a:rPr>
              <a:t> </a:t>
            </a:r>
            <a:r>
              <a:rPr sz="1700" spc="0" dirty="0" err="1" smtClean="0">
                <a:latin typeface="Arial"/>
                <a:cs typeface="Arial"/>
              </a:rPr>
              <a:t>фор</a:t>
            </a:r>
            <a:r>
              <a:rPr sz="1700" spc="5" dirty="0" err="1" smtClean="0">
                <a:latin typeface="Arial"/>
                <a:cs typeface="Arial"/>
              </a:rPr>
              <a:t>м</a:t>
            </a:r>
            <a:r>
              <a:rPr sz="1700" spc="0" dirty="0" err="1" smtClean="0">
                <a:latin typeface="Arial"/>
                <a:cs typeface="Arial"/>
              </a:rPr>
              <a:t>ы</a:t>
            </a:r>
            <a:endParaRPr sz="1700" dirty="0" smtClean="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47"/>
              </a:spcBef>
            </a:pPr>
            <a:endParaRPr sz="550" dirty="0"/>
          </a:p>
          <a:p>
            <a:pPr marL="12700" marR="394335">
              <a:lnSpc>
                <a:spcPct val="100099"/>
              </a:lnSpc>
            </a:pPr>
            <a:r>
              <a:rPr sz="1700" dirty="0" smtClean="0">
                <a:latin typeface="Arial"/>
                <a:cs typeface="Arial"/>
              </a:rPr>
              <a:t>б)</a:t>
            </a:r>
            <a:r>
              <a:rPr sz="1700" spc="-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дозиро</a:t>
            </a:r>
            <a:r>
              <a:rPr sz="1700" spc="-10" dirty="0" smtClean="0">
                <a:latin typeface="Arial"/>
                <a:cs typeface="Arial"/>
              </a:rPr>
              <a:t>в</a:t>
            </a:r>
            <a:r>
              <a:rPr sz="1700" spc="0" dirty="0" smtClean="0">
                <a:latin typeface="Arial"/>
                <a:cs typeface="Arial"/>
              </a:rPr>
              <a:t>ку</a:t>
            </a:r>
            <a:r>
              <a:rPr sz="1700" spc="-10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лекарстве</a:t>
            </a:r>
            <a:r>
              <a:rPr sz="1700" spc="-10" dirty="0" smtClean="0">
                <a:latin typeface="Arial"/>
                <a:cs typeface="Arial"/>
              </a:rPr>
              <a:t>н</a:t>
            </a:r>
            <a:r>
              <a:rPr sz="1700" spc="0" dirty="0" smtClean="0">
                <a:latin typeface="Arial"/>
                <a:cs typeface="Arial"/>
              </a:rPr>
              <a:t>ного препарата</a:t>
            </a:r>
            <a:r>
              <a:rPr sz="1700" spc="20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в определен</a:t>
            </a:r>
            <a:r>
              <a:rPr sz="1700" spc="-10" dirty="0" smtClean="0">
                <a:latin typeface="Arial"/>
                <a:cs typeface="Arial"/>
              </a:rPr>
              <a:t>н</a:t>
            </a:r>
            <a:r>
              <a:rPr sz="1700" spc="0" dirty="0" smtClean="0">
                <a:latin typeface="Arial"/>
                <a:cs typeface="Arial"/>
              </a:rPr>
              <a:t>ых</a:t>
            </a:r>
            <a:r>
              <a:rPr sz="1700" spc="-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еди</a:t>
            </a:r>
            <a:r>
              <a:rPr sz="1700" spc="-10" dirty="0" smtClean="0">
                <a:latin typeface="Arial"/>
                <a:cs typeface="Arial"/>
              </a:rPr>
              <a:t>н</a:t>
            </a:r>
            <a:r>
              <a:rPr sz="1700" spc="0" dirty="0" smtClean="0">
                <a:latin typeface="Arial"/>
                <a:cs typeface="Arial"/>
              </a:rPr>
              <a:t>и</a:t>
            </a:r>
            <a:r>
              <a:rPr sz="1700" spc="-10" dirty="0" smtClean="0">
                <a:latin typeface="Arial"/>
                <a:cs typeface="Arial"/>
              </a:rPr>
              <a:t>ц</a:t>
            </a:r>
            <a:r>
              <a:rPr sz="1700" spc="0" dirty="0" smtClean="0">
                <a:latin typeface="Arial"/>
                <a:cs typeface="Arial"/>
              </a:rPr>
              <a:t>ах</a:t>
            </a:r>
            <a:r>
              <a:rPr sz="1700" spc="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измерен</a:t>
            </a:r>
            <a:r>
              <a:rPr sz="1700" spc="-10" dirty="0" smtClean="0">
                <a:latin typeface="Arial"/>
                <a:cs typeface="Arial"/>
              </a:rPr>
              <a:t>и</a:t>
            </a:r>
            <a:r>
              <a:rPr sz="1700" spc="0" dirty="0" smtClean="0">
                <a:latin typeface="Arial"/>
                <a:cs typeface="Arial"/>
              </a:rPr>
              <a:t>я</a:t>
            </a:r>
            <a:r>
              <a:rPr sz="1700" spc="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при возможности ко</a:t>
            </a:r>
            <a:r>
              <a:rPr sz="1700" spc="-15" dirty="0" smtClean="0">
                <a:latin typeface="Arial"/>
                <a:cs typeface="Arial"/>
              </a:rPr>
              <a:t>н</a:t>
            </a:r>
            <a:r>
              <a:rPr sz="1700" spc="-10" dirty="0" smtClean="0">
                <a:latin typeface="Arial"/>
                <a:cs typeface="Arial"/>
              </a:rPr>
              <a:t>в</a:t>
            </a:r>
            <a:r>
              <a:rPr sz="1700" spc="0" dirty="0" smtClean="0">
                <a:latin typeface="Arial"/>
                <a:cs typeface="Arial"/>
              </a:rPr>
              <a:t>ерт</a:t>
            </a:r>
            <a:r>
              <a:rPr sz="1700" spc="-10" dirty="0" smtClean="0">
                <a:latin typeface="Arial"/>
                <a:cs typeface="Arial"/>
              </a:rPr>
              <a:t>и</a:t>
            </a:r>
            <a:r>
              <a:rPr sz="1700" spc="0" dirty="0" smtClean="0">
                <a:latin typeface="Arial"/>
                <a:cs typeface="Arial"/>
              </a:rPr>
              <a:t>ро</a:t>
            </a:r>
            <a:r>
              <a:rPr sz="1700" spc="-10" dirty="0" smtClean="0">
                <a:latin typeface="Arial"/>
                <a:cs typeface="Arial"/>
              </a:rPr>
              <a:t>в</a:t>
            </a:r>
            <a:r>
              <a:rPr sz="1700" spc="0" dirty="0" smtClean="0">
                <a:latin typeface="Arial"/>
                <a:cs typeface="Arial"/>
              </a:rPr>
              <a:t>а</a:t>
            </a:r>
            <a:r>
              <a:rPr sz="1700" spc="-10" dirty="0" smtClean="0">
                <a:latin typeface="Arial"/>
                <a:cs typeface="Arial"/>
              </a:rPr>
              <a:t>ни</a:t>
            </a:r>
            <a:r>
              <a:rPr sz="1700" spc="0" dirty="0" smtClean="0">
                <a:latin typeface="Arial"/>
                <a:cs typeface="Arial"/>
              </a:rPr>
              <a:t>я</a:t>
            </a:r>
            <a:r>
              <a:rPr sz="1700" spc="1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в</a:t>
            </a:r>
            <a:r>
              <a:rPr sz="1700" spc="-5" dirty="0" smtClean="0">
                <a:latin typeface="Arial"/>
                <a:cs typeface="Arial"/>
              </a:rPr>
              <a:t> </a:t>
            </a:r>
            <a:r>
              <a:rPr sz="1700" spc="-10" dirty="0" smtClean="0">
                <a:latin typeface="Arial"/>
                <a:cs typeface="Arial"/>
              </a:rPr>
              <a:t>ин</a:t>
            </a:r>
            <a:r>
              <a:rPr sz="1700" spc="0" dirty="0" smtClean="0">
                <a:latin typeface="Arial"/>
                <a:cs typeface="Arial"/>
              </a:rPr>
              <a:t>ые еди</a:t>
            </a:r>
            <a:r>
              <a:rPr sz="1700" spc="-15" dirty="0" smtClean="0">
                <a:latin typeface="Arial"/>
                <a:cs typeface="Arial"/>
              </a:rPr>
              <a:t>н</a:t>
            </a:r>
            <a:r>
              <a:rPr sz="1700" spc="-10" dirty="0" smtClean="0">
                <a:latin typeface="Arial"/>
                <a:cs typeface="Arial"/>
              </a:rPr>
              <a:t>иц</a:t>
            </a:r>
            <a:r>
              <a:rPr sz="1700" spc="0" dirty="0" smtClean="0">
                <a:latin typeface="Arial"/>
                <a:cs typeface="Arial"/>
              </a:rPr>
              <a:t>ы измере</a:t>
            </a:r>
            <a:r>
              <a:rPr sz="1700" spc="-15" dirty="0" smtClean="0">
                <a:latin typeface="Arial"/>
                <a:cs typeface="Arial"/>
              </a:rPr>
              <a:t>н</a:t>
            </a:r>
            <a:r>
              <a:rPr sz="1700" spc="-10" dirty="0" smtClean="0">
                <a:latin typeface="Arial"/>
                <a:cs typeface="Arial"/>
              </a:rPr>
              <a:t>и</a:t>
            </a:r>
            <a:r>
              <a:rPr sz="1700" spc="0" dirty="0" smtClean="0">
                <a:latin typeface="Arial"/>
                <a:cs typeface="Arial"/>
              </a:rPr>
              <a:t>я (???)</a:t>
            </a:r>
            <a:r>
              <a:rPr sz="1700" spc="-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(</a:t>
            </a:r>
            <a:r>
              <a:rPr sz="1700" spc="-15" dirty="0" smtClean="0">
                <a:latin typeface="Arial"/>
                <a:cs typeface="Arial"/>
              </a:rPr>
              <a:t>н</a:t>
            </a:r>
            <a:r>
              <a:rPr sz="1700" spc="0" dirty="0" smtClean="0">
                <a:latin typeface="Arial"/>
                <a:cs typeface="Arial"/>
              </a:rPr>
              <a:t>апр</a:t>
            </a:r>
            <a:r>
              <a:rPr sz="1700" spc="-10" dirty="0" smtClean="0">
                <a:latin typeface="Arial"/>
                <a:cs typeface="Arial"/>
              </a:rPr>
              <a:t>и</a:t>
            </a:r>
            <a:r>
              <a:rPr sz="1700" spc="0" dirty="0" smtClean="0">
                <a:latin typeface="Arial"/>
                <a:cs typeface="Arial"/>
              </a:rPr>
              <a:t>мер,</a:t>
            </a:r>
            <a:r>
              <a:rPr sz="1700" spc="10" dirty="0" smtClean="0">
                <a:latin typeface="Arial"/>
                <a:cs typeface="Arial"/>
              </a:rPr>
              <a:t> </a:t>
            </a:r>
            <a:r>
              <a:rPr sz="1700" spc="-10" dirty="0" smtClean="0">
                <a:latin typeface="Arial"/>
                <a:cs typeface="Arial"/>
              </a:rPr>
              <a:t>"М</a:t>
            </a:r>
            <a:r>
              <a:rPr sz="1700" spc="0" dirty="0" smtClean="0">
                <a:latin typeface="Arial"/>
                <a:cs typeface="Arial"/>
              </a:rPr>
              <a:t>Е"</a:t>
            </a:r>
            <a:r>
              <a:rPr sz="1700" spc="-10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(межд</a:t>
            </a:r>
            <a:r>
              <a:rPr sz="1700" spc="-30" dirty="0" smtClean="0">
                <a:latin typeface="Arial"/>
                <a:cs typeface="Arial"/>
              </a:rPr>
              <a:t>у</a:t>
            </a:r>
            <a:r>
              <a:rPr sz="1700" spc="-10" dirty="0" smtClean="0">
                <a:latin typeface="Arial"/>
                <a:cs typeface="Arial"/>
              </a:rPr>
              <a:t>н</a:t>
            </a:r>
            <a:r>
              <a:rPr sz="1700" spc="0" dirty="0" smtClean="0">
                <a:latin typeface="Arial"/>
                <a:cs typeface="Arial"/>
              </a:rPr>
              <a:t>арод</a:t>
            </a:r>
            <a:r>
              <a:rPr sz="1700" spc="-10" dirty="0" smtClean="0">
                <a:latin typeface="Arial"/>
                <a:cs typeface="Arial"/>
              </a:rPr>
              <a:t>н</a:t>
            </a:r>
            <a:r>
              <a:rPr sz="1700" spc="0" dirty="0" smtClean="0">
                <a:latin typeface="Arial"/>
                <a:cs typeface="Arial"/>
              </a:rPr>
              <a:t>ая</a:t>
            </a:r>
            <a:r>
              <a:rPr sz="1700" spc="1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ед</a:t>
            </a:r>
            <a:r>
              <a:rPr sz="1700" spc="-10" dirty="0" smtClean="0">
                <a:latin typeface="Arial"/>
                <a:cs typeface="Arial"/>
              </a:rPr>
              <a:t>иниц</a:t>
            </a:r>
            <a:r>
              <a:rPr sz="1700" spc="0" dirty="0" smtClean="0">
                <a:latin typeface="Arial"/>
                <a:cs typeface="Arial"/>
              </a:rPr>
              <a:t>а) может </a:t>
            </a:r>
            <a:r>
              <a:rPr sz="1700" spc="-10" dirty="0" smtClean="0">
                <a:latin typeface="Arial"/>
                <a:cs typeface="Arial"/>
              </a:rPr>
              <a:t>б</a:t>
            </a:r>
            <a:r>
              <a:rPr sz="1700" spc="0" dirty="0" smtClean="0">
                <a:latin typeface="Arial"/>
                <a:cs typeface="Arial"/>
              </a:rPr>
              <a:t>ыть кон</a:t>
            </a:r>
            <a:r>
              <a:rPr sz="1700" spc="-10" dirty="0" smtClean="0">
                <a:latin typeface="Arial"/>
                <a:cs typeface="Arial"/>
              </a:rPr>
              <a:t>в</a:t>
            </a:r>
            <a:r>
              <a:rPr sz="1700" spc="0" dirty="0" smtClean="0">
                <a:latin typeface="Arial"/>
                <a:cs typeface="Arial"/>
              </a:rPr>
              <a:t>ертиро</a:t>
            </a:r>
            <a:r>
              <a:rPr sz="1700" spc="-10" dirty="0" smtClean="0">
                <a:latin typeface="Arial"/>
                <a:cs typeface="Arial"/>
              </a:rPr>
              <a:t>в</a:t>
            </a:r>
            <a:r>
              <a:rPr sz="1700" spc="0" dirty="0" smtClean="0">
                <a:latin typeface="Arial"/>
                <a:cs typeface="Arial"/>
              </a:rPr>
              <a:t>ана</a:t>
            </a:r>
            <a:r>
              <a:rPr sz="1700" spc="10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в "мг"</a:t>
            </a:r>
            <a:r>
              <a:rPr sz="1700" spc="-10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или</a:t>
            </a:r>
            <a:r>
              <a:rPr sz="1700" spc="-1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«%» в</a:t>
            </a:r>
            <a:r>
              <a:rPr sz="1700" spc="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"мг/мл"</a:t>
            </a:r>
            <a:r>
              <a:rPr sz="1700" spc="-10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и т.д</a:t>
            </a:r>
            <a:r>
              <a:rPr sz="1700" spc="-10" dirty="0" smtClean="0">
                <a:latin typeface="Arial"/>
                <a:cs typeface="Arial"/>
              </a:rPr>
              <a:t>.</a:t>
            </a:r>
            <a:r>
              <a:rPr sz="1700" spc="0" dirty="0" smtClean="0">
                <a:latin typeface="Arial"/>
                <a:cs typeface="Arial"/>
              </a:rPr>
              <a:t>)</a:t>
            </a:r>
            <a:endParaRPr sz="1700" dirty="0">
              <a:latin typeface="Arial"/>
              <a:cs typeface="Arial"/>
            </a:endParaRPr>
          </a:p>
          <a:p>
            <a:pPr marL="12700" marR="2608580">
              <a:lnSpc>
                <a:spcPct val="129400"/>
              </a:lnSpc>
            </a:pPr>
            <a:r>
              <a:rPr sz="1700" dirty="0" smtClean="0">
                <a:latin typeface="Arial"/>
                <a:cs typeface="Arial"/>
              </a:rPr>
              <a:t>в)</a:t>
            </a:r>
            <a:r>
              <a:rPr sz="1700" spc="-1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объем</a:t>
            </a:r>
            <a:r>
              <a:rPr sz="1700" spc="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наполне</a:t>
            </a:r>
            <a:r>
              <a:rPr sz="1700" spc="-10" dirty="0" smtClean="0">
                <a:latin typeface="Arial"/>
                <a:cs typeface="Arial"/>
              </a:rPr>
              <a:t>н</a:t>
            </a:r>
            <a:r>
              <a:rPr sz="1700" spc="0" dirty="0" smtClean="0">
                <a:latin typeface="Arial"/>
                <a:cs typeface="Arial"/>
              </a:rPr>
              <a:t>ия перв</a:t>
            </a:r>
            <a:r>
              <a:rPr sz="1700" spc="-10" dirty="0" smtClean="0">
                <a:latin typeface="Arial"/>
                <a:cs typeface="Arial"/>
              </a:rPr>
              <a:t>и</a:t>
            </a:r>
            <a:r>
              <a:rPr sz="1700" spc="0" dirty="0" smtClean="0">
                <a:latin typeface="Arial"/>
                <a:cs typeface="Arial"/>
              </a:rPr>
              <a:t>чной</a:t>
            </a:r>
            <a:r>
              <a:rPr sz="1700" spc="5" dirty="0" smtClean="0">
                <a:latin typeface="Arial"/>
                <a:cs typeface="Arial"/>
              </a:rPr>
              <a:t> </a:t>
            </a:r>
            <a:r>
              <a:rPr sz="1700" spc="-25" dirty="0" smtClean="0">
                <a:latin typeface="Arial"/>
                <a:cs typeface="Arial"/>
              </a:rPr>
              <a:t>у</a:t>
            </a:r>
            <a:r>
              <a:rPr sz="1700" spc="0" dirty="0" smtClean="0">
                <a:latin typeface="Arial"/>
                <a:cs typeface="Arial"/>
              </a:rPr>
              <a:t>пако</a:t>
            </a:r>
            <a:r>
              <a:rPr sz="1700" spc="-10" dirty="0" smtClean="0">
                <a:latin typeface="Arial"/>
                <a:cs typeface="Arial"/>
              </a:rPr>
              <a:t>в</a:t>
            </a:r>
            <a:r>
              <a:rPr sz="1700" spc="0" dirty="0" smtClean="0">
                <a:latin typeface="Arial"/>
                <a:cs typeface="Arial"/>
              </a:rPr>
              <a:t>ки</a:t>
            </a:r>
            <a:r>
              <a:rPr sz="1700" spc="3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(</a:t>
            </a:r>
            <a:r>
              <a:rPr sz="1700" spc="-10" dirty="0" smtClean="0">
                <a:latin typeface="Arial"/>
                <a:cs typeface="Arial"/>
              </a:rPr>
              <a:t>к</a:t>
            </a:r>
            <a:r>
              <a:rPr sz="1700" spc="0" dirty="0" smtClean="0">
                <a:latin typeface="Arial"/>
                <a:cs typeface="Arial"/>
              </a:rPr>
              <a:t>роме</a:t>
            </a:r>
            <a:r>
              <a:rPr sz="1700" spc="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растворов</a:t>
            </a:r>
            <a:r>
              <a:rPr sz="1700" spc="-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для</a:t>
            </a:r>
            <a:r>
              <a:rPr sz="1700" spc="-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и</a:t>
            </a:r>
            <a:r>
              <a:rPr sz="1700" spc="-10" dirty="0" smtClean="0">
                <a:latin typeface="Arial"/>
                <a:cs typeface="Arial"/>
              </a:rPr>
              <a:t>н</a:t>
            </a:r>
            <a:r>
              <a:rPr sz="1700" spc="0" dirty="0" smtClean="0">
                <a:latin typeface="Arial"/>
                <a:cs typeface="Arial"/>
              </a:rPr>
              <a:t>ф</a:t>
            </a:r>
            <a:r>
              <a:rPr sz="1700" spc="-25" dirty="0" smtClean="0">
                <a:latin typeface="Arial"/>
                <a:cs typeface="Arial"/>
              </a:rPr>
              <a:t>у</a:t>
            </a:r>
            <a:r>
              <a:rPr sz="1700" spc="0" dirty="0" smtClean="0">
                <a:latin typeface="Arial"/>
                <a:cs typeface="Arial"/>
              </a:rPr>
              <a:t>зи</a:t>
            </a:r>
            <a:r>
              <a:rPr sz="1700" spc="-10" dirty="0" smtClean="0">
                <a:latin typeface="Arial"/>
                <a:cs typeface="Arial"/>
              </a:rPr>
              <a:t>й</a:t>
            </a:r>
            <a:r>
              <a:rPr sz="1700" spc="0" dirty="0" smtClean="0">
                <a:latin typeface="Arial"/>
                <a:cs typeface="Arial"/>
              </a:rPr>
              <a:t>) г) налич</a:t>
            </a:r>
            <a:r>
              <a:rPr sz="1700" spc="-10" dirty="0" smtClean="0">
                <a:latin typeface="Arial"/>
                <a:cs typeface="Arial"/>
              </a:rPr>
              <a:t>и</a:t>
            </a:r>
            <a:r>
              <a:rPr sz="1700" spc="0" dirty="0" smtClean="0">
                <a:latin typeface="Arial"/>
                <a:cs typeface="Arial"/>
              </a:rPr>
              <a:t>е</a:t>
            </a:r>
            <a:r>
              <a:rPr sz="1700" spc="-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(отс</a:t>
            </a:r>
            <a:r>
              <a:rPr sz="1700" spc="-30" dirty="0" smtClean="0">
                <a:latin typeface="Arial"/>
                <a:cs typeface="Arial"/>
              </a:rPr>
              <a:t>у</a:t>
            </a:r>
            <a:r>
              <a:rPr sz="1700" spc="0" dirty="0" smtClean="0">
                <a:latin typeface="Arial"/>
                <a:cs typeface="Arial"/>
              </a:rPr>
              <a:t>тст</a:t>
            </a:r>
            <a:r>
              <a:rPr sz="1700" spc="-10" dirty="0" smtClean="0">
                <a:latin typeface="Arial"/>
                <a:cs typeface="Arial"/>
              </a:rPr>
              <a:t>в</a:t>
            </a:r>
            <a:r>
              <a:rPr sz="1700" spc="0" dirty="0" smtClean="0">
                <a:latin typeface="Arial"/>
                <a:cs typeface="Arial"/>
              </a:rPr>
              <a:t>ие)</a:t>
            </a:r>
            <a:r>
              <a:rPr sz="1700" spc="-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вспомогательн</a:t>
            </a:r>
            <a:r>
              <a:rPr sz="1700" spc="-10" dirty="0" smtClean="0">
                <a:latin typeface="Arial"/>
                <a:cs typeface="Arial"/>
              </a:rPr>
              <a:t>ы</a:t>
            </a:r>
            <a:r>
              <a:rPr sz="1700" spc="0" dirty="0" smtClean="0">
                <a:latin typeface="Arial"/>
                <a:cs typeface="Arial"/>
              </a:rPr>
              <a:t>х</a:t>
            </a:r>
            <a:r>
              <a:rPr sz="1700" spc="-10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вещест</a:t>
            </a:r>
            <a:r>
              <a:rPr sz="1700" spc="-10" dirty="0" smtClean="0">
                <a:latin typeface="Arial"/>
                <a:cs typeface="Arial"/>
              </a:rPr>
              <a:t>в</a:t>
            </a:r>
            <a:r>
              <a:rPr sz="1700" spc="0" dirty="0" smtClean="0">
                <a:latin typeface="Arial"/>
                <a:cs typeface="Arial"/>
              </a:rPr>
              <a:t>;</a:t>
            </a:r>
            <a:endParaRPr sz="1700" dirty="0">
              <a:latin typeface="Arial"/>
              <a:cs typeface="Arial"/>
            </a:endParaRPr>
          </a:p>
          <a:p>
            <a:pPr marL="12700" marR="500380">
              <a:lnSpc>
                <a:spcPts val="2640"/>
              </a:lnSpc>
              <a:spcBef>
                <a:spcPts val="185"/>
              </a:spcBef>
            </a:pPr>
            <a:r>
              <a:rPr sz="1700" dirty="0" smtClean="0">
                <a:latin typeface="Arial"/>
                <a:cs typeface="Arial"/>
              </a:rPr>
              <a:t>д)</a:t>
            </a:r>
            <a:r>
              <a:rPr sz="1700" spc="-10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фи</a:t>
            </a:r>
            <a:r>
              <a:rPr sz="1700" spc="-10" dirty="0" smtClean="0">
                <a:latin typeface="Arial"/>
                <a:cs typeface="Arial"/>
              </a:rPr>
              <a:t>к</a:t>
            </a:r>
            <a:r>
              <a:rPr sz="1700" spc="0" dirty="0" smtClean="0">
                <a:latin typeface="Arial"/>
                <a:cs typeface="Arial"/>
              </a:rPr>
              <a:t>сиро</a:t>
            </a:r>
            <a:r>
              <a:rPr sz="1700" spc="-10" dirty="0" smtClean="0">
                <a:latin typeface="Arial"/>
                <a:cs typeface="Arial"/>
              </a:rPr>
              <a:t>в</a:t>
            </a:r>
            <a:r>
              <a:rPr sz="1700" spc="0" dirty="0" smtClean="0">
                <a:latin typeface="Arial"/>
                <a:cs typeface="Arial"/>
              </a:rPr>
              <a:t>ан</a:t>
            </a:r>
            <a:r>
              <a:rPr sz="1700" spc="-10" dirty="0" smtClean="0">
                <a:latin typeface="Arial"/>
                <a:cs typeface="Arial"/>
              </a:rPr>
              <a:t>н</a:t>
            </a:r>
            <a:r>
              <a:rPr sz="1700" spc="0" dirty="0" smtClean="0">
                <a:latin typeface="Arial"/>
                <a:cs typeface="Arial"/>
              </a:rPr>
              <a:t>ый</a:t>
            </a:r>
            <a:r>
              <a:rPr sz="1700" spc="10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температ</a:t>
            </a:r>
            <a:r>
              <a:rPr sz="1700" spc="-25" dirty="0" smtClean="0">
                <a:latin typeface="Arial"/>
                <a:cs typeface="Arial"/>
              </a:rPr>
              <a:t>у</a:t>
            </a:r>
            <a:r>
              <a:rPr sz="1700" spc="0" dirty="0" smtClean="0">
                <a:latin typeface="Arial"/>
                <a:cs typeface="Arial"/>
              </a:rPr>
              <a:t>рн</a:t>
            </a:r>
            <a:r>
              <a:rPr sz="1700" spc="-10" dirty="0" smtClean="0">
                <a:latin typeface="Arial"/>
                <a:cs typeface="Arial"/>
              </a:rPr>
              <a:t>ы</a:t>
            </a:r>
            <a:r>
              <a:rPr sz="1700" spc="0" dirty="0" smtClean="0">
                <a:latin typeface="Arial"/>
                <a:cs typeface="Arial"/>
              </a:rPr>
              <a:t>й</a:t>
            </a:r>
            <a:r>
              <a:rPr sz="1700" spc="10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режим</a:t>
            </a:r>
            <a:r>
              <a:rPr sz="1700" spc="5" dirty="0" smtClean="0">
                <a:latin typeface="Arial"/>
                <a:cs typeface="Arial"/>
              </a:rPr>
              <a:t> </a:t>
            </a:r>
            <a:r>
              <a:rPr sz="1700" spc="-15" dirty="0" smtClean="0">
                <a:latin typeface="Arial"/>
                <a:cs typeface="Arial"/>
              </a:rPr>
              <a:t>х</a:t>
            </a:r>
            <a:r>
              <a:rPr sz="1700" spc="0" dirty="0" smtClean="0">
                <a:latin typeface="Arial"/>
                <a:cs typeface="Arial"/>
              </a:rPr>
              <a:t>ране</a:t>
            </a:r>
            <a:r>
              <a:rPr sz="1700" spc="-10" dirty="0" smtClean="0">
                <a:latin typeface="Arial"/>
                <a:cs typeface="Arial"/>
              </a:rPr>
              <a:t>н</a:t>
            </a:r>
            <a:r>
              <a:rPr sz="1700" spc="0" dirty="0" smtClean="0">
                <a:latin typeface="Arial"/>
                <a:cs typeface="Arial"/>
              </a:rPr>
              <a:t>ия</a:t>
            </a:r>
            <a:r>
              <a:rPr sz="1700" spc="2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препаратов при налич</a:t>
            </a:r>
            <a:r>
              <a:rPr sz="1700" spc="-10" dirty="0" smtClean="0">
                <a:latin typeface="Arial"/>
                <a:cs typeface="Arial"/>
              </a:rPr>
              <a:t>и</a:t>
            </a:r>
            <a:r>
              <a:rPr sz="1700" spc="0" dirty="0" smtClean="0">
                <a:latin typeface="Arial"/>
                <a:cs typeface="Arial"/>
              </a:rPr>
              <a:t>и альтернат</a:t>
            </a:r>
            <a:r>
              <a:rPr sz="1700" spc="-10" dirty="0" smtClean="0">
                <a:latin typeface="Arial"/>
                <a:cs typeface="Arial"/>
              </a:rPr>
              <a:t>и</a:t>
            </a:r>
            <a:r>
              <a:rPr sz="1700" spc="0" dirty="0" smtClean="0">
                <a:latin typeface="Arial"/>
                <a:cs typeface="Arial"/>
              </a:rPr>
              <a:t>в</a:t>
            </a:r>
            <a:r>
              <a:rPr sz="1700" spc="-15" dirty="0" smtClean="0">
                <a:latin typeface="Arial"/>
                <a:cs typeface="Arial"/>
              </a:rPr>
              <a:t>н</a:t>
            </a:r>
            <a:r>
              <a:rPr sz="1700" spc="0" dirty="0" smtClean="0">
                <a:latin typeface="Arial"/>
                <a:cs typeface="Arial"/>
              </a:rPr>
              <a:t>ого; е) форму</a:t>
            </a:r>
            <a:r>
              <a:rPr sz="1700" spc="-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в</a:t>
            </a:r>
            <a:r>
              <a:rPr sz="1700" spc="-10" dirty="0" smtClean="0">
                <a:latin typeface="Arial"/>
                <a:cs typeface="Arial"/>
              </a:rPr>
              <a:t>ы</a:t>
            </a:r>
            <a:r>
              <a:rPr sz="1700" spc="0" dirty="0" smtClean="0">
                <a:latin typeface="Arial"/>
                <a:cs typeface="Arial"/>
              </a:rPr>
              <a:t>п</a:t>
            </a:r>
            <a:r>
              <a:rPr sz="1700" spc="-25" dirty="0" smtClean="0">
                <a:latin typeface="Arial"/>
                <a:cs typeface="Arial"/>
              </a:rPr>
              <a:t>у</a:t>
            </a:r>
            <a:r>
              <a:rPr sz="1700" spc="0" dirty="0" smtClean="0">
                <a:latin typeface="Arial"/>
                <a:cs typeface="Arial"/>
              </a:rPr>
              <a:t>ска</a:t>
            </a:r>
            <a:r>
              <a:rPr sz="1700" spc="2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(пер</a:t>
            </a:r>
            <a:r>
              <a:rPr sz="1700" spc="-10" dirty="0" smtClean="0">
                <a:latin typeface="Arial"/>
                <a:cs typeface="Arial"/>
              </a:rPr>
              <a:t>в</a:t>
            </a:r>
            <a:r>
              <a:rPr sz="1700" spc="0" dirty="0" smtClean="0">
                <a:latin typeface="Arial"/>
                <a:cs typeface="Arial"/>
              </a:rPr>
              <a:t>ич</a:t>
            </a:r>
            <a:r>
              <a:rPr sz="1700" spc="-10" dirty="0" smtClean="0">
                <a:latin typeface="Arial"/>
                <a:cs typeface="Arial"/>
              </a:rPr>
              <a:t>н</a:t>
            </a:r>
            <a:r>
              <a:rPr sz="1700" spc="0" dirty="0" smtClean="0">
                <a:latin typeface="Arial"/>
                <a:cs typeface="Arial"/>
              </a:rPr>
              <a:t>ой</a:t>
            </a:r>
            <a:r>
              <a:rPr sz="1700" spc="10" dirty="0" smtClean="0">
                <a:latin typeface="Arial"/>
                <a:cs typeface="Arial"/>
              </a:rPr>
              <a:t> </a:t>
            </a:r>
            <a:r>
              <a:rPr sz="1700" spc="-25" dirty="0" smtClean="0">
                <a:latin typeface="Arial"/>
                <a:cs typeface="Arial"/>
              </a:rPr>
              <a:t>у</a:t>
            </a:r>
            <a:r>
              <a:rPr sz="1700" spc="0" dirty="0" smtClean="0">
                <a:latin typeface="Arial"/>
                <a:cs typeface="Arial"/>
              </a:rPr>
              <a:t>пако</a:t>
            </a:r>
            <a:r>
              <a:rPr sz="1700" spc="-10" dirty="0" smtClean="0">
                <a:latin typeface="Arial"/>
                <a:cs typeface="Arial"/>
              </a:rPr>
              <a:t>в</a:t>
            </a:r>
            <a:r>
              <a:rPr sz="1700" spc="0" dirty="0" smtClean="0">
                <a:latin typeface="Arial"/>
                <a:cs typeface="Arial"/>
              </a:rPr>
              <a:t>к</a:t>
            </a:r>
            <a:r>
              <a:rPr sz="1700" spc="-10" dirty="0" smtClean="0">
                <a:latin typeface="Arial"/>
                <a:cs typeface="Arial"/>
              </a:rPr>
              <a:t>и</a:t>
            </a:r>
            <a:r>
              <a:rPr sz="1700" spc="0" dirty="0" smtClean="0">
                <a:latin typeface="Arial"/>
                <a:cs typeface="Arial"/>
              </a:rPr>
              <a:t>)</a:t>
            </a:r>
            <a:r>
              <a:rPr sz="1700" spc="2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лекарстве</a:t>
            </a:r>
            <a:r>
              <a:rPr sz="1700" spc="-10" dirty="0" smtClean="0">
                <a:latin typeface="Arial"/>
                <a:cs typeface="Arial"/>
              </a:rPr>
              <a:t>н</a:t>
            </a:r>
            <a:r>
              <a:rPr sz="1700" spc="0" dirty="0" smtClean="0">
                <a:latin typeface="Arial"/>
                <a:cs typeface="Arial"/>
              </a:rPr>
              <a:t>ного</a:t>
            </a:r>
            <a:r>
              <a:rPr sz="1700" spc="1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препарата;</a:t>
            </a:r>
            <a:endParaRPr sz="1700" dirty="0">
              <a:latin typeface="Arial"/>
              <a:cs typeface="Arial"/>
            </a:endParaRPr>
          </a:p>
          <a:p>
            <a:pPr marL="12700" marR="57150">
              <a:lnSpc>
                <a:spcPct val="100000"/>
              </a:lnSpc>
              <a:spcBef>
                <a:spcPts val="409"/>
              </a:spcBef>
            </a:pPr>
            <a:r>
              <a:rPr sz="1700" dirty="0" smtClean="0">
                <a:latin typeface="Arial"/>
                <a:cs typeface="Arial"/>
              </a:rPr>
              <a:t>ж)</a:t>
            </a:r>
            <a:r>
              <a:rPr sz="1700" spc="-10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количест</a:t>
            </a:r>
            <a:r>
              <a:rPr sz="1700" spc="-10" dirty="0" smtClean="0">
                <a:latin typeface="Arial"/>
                <a:cs typeface="Arial"/>
              </a:rPr>
              <a:t>в</a:t>
            </a:r>
            <a:r>
              <a:rPr sz="1700" spc="0" dirty="0" smtClean="0">
                <a:latin typeface="Arial"/>
                <a:cs typeface="Arial"/>
              </a:rPr>
              <a:t>о</a:t>
            </a:r>
            <a:r>
              <a:rPr sz="1700" spc="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еди</a:t>
            </a:r>
            <a:r>
              <a:rPr sz="1700" spc="-10" dirty="0" smtClean="0">
                <a:latin typeface="Arial"/>
                <a:cs typeface="Arial"/>
              </a:rPr>
              <a:t>н</a:t>
            </a:r>
            <a:r>
              <a:rPr sz="1700" spc="0" dirty="0" smtClean="0">
                <a:latin typeface="Arial"/>
                <a:cs typeface="Arial"/>
              </a:rPr>
              <a:t>иц</a:t>
            </a:r>
            <a:r>
              <a:rPr sz="1700" spc="-1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(та</a:t>
            </a:r>
            <a:r>
              <a:rPr sz="1700" spc="-10" dirty="0" smtClean="0">
                <a:latin typeface="Arial"/>
                <a:cs typeface="Arial"/>
              </a:rPr>
              <a:t>б</a:t>
            </a:r>
            <a:r>
              <a:rPr sz="1700" spc="0" dirty="0" smtClean="0">
                <a:latin typeface="Arial"/>
                <a:cs typeface="Arial"/>
              </a:rPr>
              <a:t>леток, амп</a:t>
            </a:r>
            <a:r>
              <a:rPr sz="1700" spc="-25" dirty="0" smtClean="0">
                <a:latin typeface="Arial"/>
                <a:cs typeface="Arial"/>
              </a:rPr>
              <a:t>у</a:t>
            </a:r>
            <a:r>
              <a:rPr sz="1700" spc="0" dirty="0" smtClean="0">
                <a:latin typeface="Arial"/>
                <a:cs typeface="Arial"/>
              </a:rPr>
              <a:t>л)</a:t>
            </a:r>
            <a:r>
              <a:rPr sz="1700" spc="1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лекарстве</a:t>
            </a:r>
            <a:r>
              <a:rPr sz="1700" spc="-10" dirty="0" smtClean="0">
                <a:latin typeface="Arial"/>
                <a:cs typeface="Arial"/>
              </a:rPr>
              <a:t>н</a:t>
            </a:r>
            <a:r>
              <a:rPr sz="1700" spc="0" dirty="0" smtClean="0">
                <a:latin typeface="Arial"/>
                <a:cs typeface="Arial"/>
              </a:rPr>
              <a:t>ного препарата</a:t>
            </a:r>
            <a:r>
              <a:rPr sz="1700" spc="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во втор</a:t>
            </a:r>
            <a:r>
              <a:rPr sz="1700" spc="-10" dirty="0" smtClean="0">
                <a:latin typeface="Arial"/>
                <a:cs typeface="Arial"/>
              </a:rPr>
              <a:t>и</a:t>
            </a:r>
            <a:r>
              <a:rPr sz="1700" spc="0" dirty="0" smtClean="0">
                <a:latin typeface="Arial"/>
                <a:cs typeface="Arial"/>
              </a:rPr>
              <a:t>чной</a:t>
            </a:r>
            <a:r>
              <a:rPr sz="1700" spc="-5" dirty="0" smtClean="0">
                <a:latin typeface="Arial"/>
                <a:cs typeface="Arial"/>
              </a:rPr>
              <a:t> </a:t>
            </a:r>
            <a:r>
              <a:rPr sz="1700" spc="-25" dirty="0" smtClean="0">
                <a:latin typeface="Arial"/>
                <a:cs typeface="Arial"/>
              </a:rPr>
              <a:t>у</a:t>
            </a:r>
            <a:r>
              <a:rPr sz="1700" spc="0" dirty="0" smtClean="0">
                <a:latin typeface="Arial"/>
                <a:cs typeface="Arial"/>
              </a:rPr>
              <a:t>пако</a:t>
            </a:r>
            <a:r>
              <a:rPr sz="1700" spc="-10" dirty="0" smtClean="0">
                <a:latin typeface="Arial"/>
                <a:cs typeface="Arial"/>
              </a:rPr>
              <a:t>в</a:t>
            </a:r>
            <a:r>
              <a:rPr sz="1700" spc="0" dirty="0" smtClean="0">
                <a:latin typeface="Arial"/>
                <a:cs typeface="Arial"/>
              </a:rPr>
              <a:t>ке,</a:t>
            </a:r>
            <a:r>
              <a:rPr sz="1700" spc="4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а</a:t>
            </a:r>
            <a:r>
              <a:rPr sz="1700" spc="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также требо</a:t>
            </a:r>
            <a:r>
              <a:rPr sz="1700" spc="-10" dirty="0" smtClean="0">
                <a:latin typeface="Arial"/>
                <a:cs typeface="Arial"/>
              </a:rPr>
              <a:t>в</a:t>
            </a:r>
            <a:r>
              <a:rPr sz="1700" spc="0" dirty="0" smtClean="0">
                <a:latin typeface="Arial"/>
                <a:cs typeface="Arial"/>
              </a:rPr>
              <a:t>ан</a:t>
            </a:r>
            <a:r>
              <a:rPr sz="1700" spc="-10" dirty="0" smtClean="0">
                <a:latin typeface="Arial"/>
                <a:cs typeface="Arial"/>
              </a:rPr>
              <a:t>и</a:t>
            </a:r>
            <a:r>
              <a:rPr sz="1700" spc="0" dirty="0" smtClean="0">
                <a:latin typeface="Arial"/>
                <a:cs typeface="Arial"/>
              </a:rPr>
              <a:t>е</a:t>
            </a:r>
            <a:r>
              <a:rPr sz="1700" spc="1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постав</a:t>
            </a:r>
            <a:r>
              <a:rPr sz="1700" spc="-10" dirty="0" smtClean="0">
                <a:latin typeface="Arial"/>
                <a:cs typeface="Arial"/>
              </a:rPr>
              <a:t>к</a:t>
            </a:r>
            <a:r>
              <a:rPr sz="1700" spc="0" dirty="0" smtClean="0">
                <a:latin typeface="Arial"/>
                <a:cs typeface="Arial"/>
              </a:rPr>
              <a:t>и кон</a:t>
            </a:r>
            <a:r>
              <a:rPr sz="1700" spc="-10" dirty="0" smtClean="0">
                <a:latin typeface="Arial"/>
                <a:cs typeface="Arial"/>
              </a:rPr>
              <a:t>к</a:t>
            </a:r>
            <a:r>
              <a:rPr sz="1700" spc="0" dirty="0" smtClean="0">
                <a:latin typeface="Arial"/>
                <a:cs typeface="Arial"/>
              </a:rPr>
              <a:t>ретного</a:t>
            </a:r>
            <a:r>
              <a:rPr sz="1700" spc="1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количест</a:t>
            </a:r>
            <a:r>
              <a:rPr sz="1700" spc="-10" dirty="0" smtClean="0">
                <a:latin typeface="Arial"/>
                <a:cs typeface="Arial"/>
              </a:rPr>
              <a:t>в</a:t>
            </a:r>
            <a:r>
              <a:rPr sz="1700" spc="0" dirty="0" smtClean="0">
                <a:latin typeface="Arial"/>
                <a:cs typeface="Arial"/>
              </a:rPr>
              <a:t>а</a:t>
            </a:r>
            <a:r>
              <a:rPr sz="1700" spc="-5" dirty="0" smtClean="0">
                <a:latin typeface="Arial"/>
                <a:cs typeface="Arial"/>
              </a:rPr>
              <a:t> </a:t>
            </a:r>
            <a:r>
              <a:rPr sz="1700" spc="-25" dirty="0" smtClean="0">
                <a:latin typeface="Arial"/>
                <a:cs typeface="Arial"/>
              </a:rPr>
              <a:t>у</a:t>
            </a:r>
            <a:r>
              <a:rPr sz="1700" spc="0" dirty="0" smtClean="0">
                <a:latin typeface="Arial"/>
                <a:cs typeface="Arial"/>
              </a:rPr>
              <a:t>пако</a:t>
            </a:r>
            <a:r>
              <a:rPr sz="1700" spc="-10" dirty="0" smtClean="0">
                <a:latin typeface="Arial"/>
                <a:cs typeface="Arial"/>
              </a:rPr>
              <a:t>в</a:t>
            </a:r>
            <a:r>
              <a:rPr sz="1700" spc="0" dirty="0" smtClean="0">
                <a:latin typeface="Arial"/>
                <a:cs typeface="Arial"/>
              </a:rPr>
              <a:t>ок</a:t>
            </a:r>
            <a:r>
              <a:rPr sz="1700" spc="40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вместо количест</a:t>
            </a:r>
            <a:r>
              <a:rPr sz="1700" spc="-10" dirty="0" smtClean="0">
                <a:latin typeface="Arial"/>
                <a:cs typeface="Arial"/>
              </a:rPr>
              <a:t>в</a:t>
            </a:r>
            <a:r>
              <a:rPr sz="1700" spc="0" dirty="0" smtClean="0">
                <a:latin typeface="Arial"/>
                <a:cs typeface="Arial"/>
              </a:rPr>
              <a:t>а</a:t>
            </a:r>
            <a:r>
              <a:rPr sz="1700" spc="-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лекарстве</a:t>
            </a:r>
            <a:r>
              <a:rPr sz="1700" spc="-10" dirty="0" smtClean="0">
                <a:latin typeface="Arial"/>
                <a:cs typeface="Arial"/>
              </a:rPr>
              <a:t>н</a:t>
            </a:r>
            <a:r>
              <a:rPr sz="1700" spc="0" dirty="0" smtClean="0">
                <a:latin typeface="Arial"/>
                <a:cs typeface="Arial"/>
              </a:rPr>
              <a:t>ного препарата;</a:t>
            </a:r>
            <a:endParaRPr sz="1700" dirty="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47"/>
              </a:spcBef>
            </a:pPr>
            <a:endParaRPr sz="550" dirty="0"/>
          </a:p>
          <a:p>
            <a:pPr marL="12700" marR="1011555">
              <a:lnSpc>
                <a:spcPct val="100099"/>
              </a:lnSpc>
            </a:pPr>
            <a:r>
              <a:rPr sz="1700" dirty="0" smtClean="0">
                <a:latin typeface="Arial"/>
                <a:cs typeface="Arial"/>
              </a:rPr>
              <a:t>з)</a:t>
            </a:r>
            <a:r>
              <a:rPr sz="1700" spc="-1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тре</a:t>
            </a:r>
            <a:r>
              <a:rPr sz="1700" spc="-10" dirty="0" smtClean="0">
                <a:latin typeface="Arial"/>
                <a:cs typeface="Arial"/>
              </a:rPr>
              <a:t>б</a:t>
            </a:r>
            <a:r>
              <a:rPr sz="1700" spc="0" dirty="0" smtClean="0">
                <a:latin typeface="Arial"/>
                <a:cs typeface="Arial"/>
              </a:rPr>
              <a:t>о</a:t>
            </a:r>
            <a:r>
              <a:rPr sz="1700" spc="-10" dirty="0" smtClean="0">
                <a:latin typeface="Arial"/>
                <a:cs typeface="Arial"/>
              </a:rPr>
              <a:t>в</a:t>
            </a:r>
            <a:r>
              <a:rPr sz="1700" spc="0" dirty="0" smtClean="0">
                <a:latin typeface="Arial"/>
                <a:cs typeface="Arial"/>
              </a:rPr>
              <a:t>а</a:t>
            </a:r>
            <a:r>
              <a:rPr sz="1700" spc="-10" dirty="0" smtClean="0">
                <a:latin typeface="Arial"/>
                <a:cs typeface="Arial"/>
              </a:rPr>
              <a:t>ни</a:t>
            </a:r>
            <a:r>
              <a:rPr sz="1700" spc="0" dirty="0" smtClean="0">
                <a:latin typeface="Arial"/>
                <a:cs typeface="Arial"/>
              </a:rPr>
              <a:t>я к</a:t>
            </a:r>
            <a:r>
              <a:rPr sz="1700" spc="1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пок</a:t>
            </a:r>
            <a:r>
              <a:rPr sz="1700" spc="-10" dirty="0" smtClean="0">
                <a:latin typeface="Arial"/>
                <a:cs typeface="Arial"/>
              </a:rPr>
              <a:t>а</a:t>
            </a:r>
            <a:r>
              <a:rPr sz="1700" spc="0" dirty="0" smtClean="0">
                <a:latin typeface="Arial"/>
                <a:cs typeface="Arial"/>
              </a:rPr>
              <a:t>зателям</a:t>
            </a:r>
            <a:r>
              <a:rPr sz="1700" spc="-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фармакод</a:t>
            </a:r>
            <a:r>
              <a:rPr sz="1700" spc="-15" dirty="0" smtClean="0">
                <a:latin typeface="Arial"/>
                <a:cs typeface="Arial"/>
              </a:rPr>
              <a:t>и</a:t>
            </a:r>
            <a:r>
              <a:rPr sz="1700" spc="-10" dirty="0" smtClean="0">
                <a:latin typeface="Arial"/>
                <a:cs typeface="Arial"/>
              </a:rPr>
              <a:t>н</a:t>
            </a:r>
            <a:r>
              <a:rPr sz="1700" spc="0" dirty="0" smtClean="0">
                <a:latin typeface="Arial"/>
                <a:cs typeface="Arial"/>
              </a:rPr>
              <a:t>ами</a:t>
            </a:r>
            <a:r>
              <a:rPr sz="1700" spc="-10" dirty="0" smtClean="0">
                <a:latin typeface="Arial"/>
                <a:cs typeface="Arial"/>
              </a:rPr>
              <a:t>к</a:t>
            </a:r>
            <a:r>
              <a:rPr sz="1700" spc="0" dirty="0" smtClean="0">
                <a:latin typeface="Arial"/>
                <a:cs typeface="Arial"/>
              </a:rPr>
              <a:t>и</a:t>
            </a:r>
            <a:r>
              <a:rPr sz="1700" spc="1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и</a:t>
            </a:r>
            <a:r>
              <a:rPr sz="1700" spc="-1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(</a:t>
            </a:r>
            <a:r>
              <a:rPr sz="1700" spc="-15" dirty="0" smtClean="0">
                <a:latin typeface="Arial"/>
                <a:cs typeface="Arial"/>
              </a:rPr>
              <a:t>и</a:t>
            </a:r>
            <a:r>
              <a:rPr sz="1700" spc="0" dirty="0" smtClean="0">
                <a:latin typeface="Arial"/>
                <a:cs typeface="Arial"/>
              </a:rPr>
              <a:t>ли)</a:t>
            </a:r>
            <a:r>
              <a:rPr sz="1700" spc="-1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фармако</a:t>
            </a:r>
            <a:r>
              <a:rPr sz="1700" spc="-10" dirty="0" smtClean="0">
                <a:latin typeface="Arial"/>
                <a:cs typeface="Arial"/>
              </a:rPr>
              <a:t>кин</a:t>
            </a:r>
            <a:r>
              <a:rPr sz="1700" spc="0" dirty="0" smtClean="0">
                <a:latin typeface="Arial"/>
                <a:cs typeface="Arial"/>
              </a:rPr>
              <a:t>ет</a:t>
            </a:r>
            <a:r>
              <a:rPr sz="1700" spc="-10" dirty="0" smtClean="0">
                <a:latin typeface="Arial"/>
                <a:cs typeface="Arial"/>
              </a:rPr>
              <a:t>и</a:t>
            </a:r>
            <a:r>
              <a:rPr sz="1700" spc="0" dirty="0" smtClean="0">
                <a:latin typeface="Arial"/>
                <a:cs typeface="Arial"/>
              </a:rPr>
              <a:t>ки</a:t>
            </a:r>
            <a:r>
              <a:rPr sz="1700" spc="20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лекар</a:t>
            </a:r>
            <a:r>
              <a:rPr sz="1700" spc="-10" dirty="0" smtClean="0">
                <a:latin typeface="Arial"/>
                <a:cs typeface="Arial"/>
              </a:rPr>
              <a:t>с</a:t>
            </a:r>
            <a:r>
              <a:rPr sz="1700" spc="0" dirty="0" smtClean="0">
                <a:latin typeface="Arial"/>
                <a:cs typeface="Arial"/>
              </a:rPr>
              <a:t>т</a:t>
            </a:r>
            <a:r>
              <a:rPr sz="1700" spc="-10" dirty="0" smtClean="0">
                <a:latin typeface="Arial"/>
                <a:cs typeface="Arial"/>
              </a:rPr>
              <a:t>в</a:t>
            </a:r>
            <a:r>
              <a:rPr sz="1700" spc="0" dirty="0" smtClean="0">
                <a:latin typeface="Arial"/>
                <a:cs typeface="Arial"/>
              </a:rPr>
              <a:t>е</a:t>
            </a:r>
            <a:r>
              <a:rPr sz="1700" spc="-10" dirty="0" smtClean="0">
                <a:latin typeface="Arial"/>
                <a:cs typeface="Arial"/>
              </a:rPr>
              <a:t>нн</a:t>
            </a:r>
            <a:r>
              <a:rPr sz="1700" spc="0" dirty="0" smtClean="0">
                <a:latin typeface="Arial"/>
                <a:cs typeface="Arial"/>
              </a:rPr>
              <a:t>ого препарата</a:t>
            </a:r>
            <a:r>
              <a:rPr sz="1700" spc="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(</a:t>
            </a:r>
            <a:r>
              <a:rPr sz="1700" spc="-10" dirty="0" smtClean="0">
                <a:latin typeface="Arial"/>
                <a:cs typeface="Arial"/>
              </a:rPr>
              <a:t>н</a:t>
            </a:r>
            <a:r>
              <a:rPr sz="1700" spc="0" dirty="0" smtClean="0">
                <a:latin typeface="Arial"/>
                <a:cs typeface="Arial"/>
              </a:rPr>
              <a:t>апример,</a:t>
            </a:r>
            <a:r>
              <a:rPr sz="1700" spc="10" dirty="0" smtClean="0">
                <a:latin typeface="Arial"/>
                <a:cs typeface="Arial"/>
              </a:rPr>
              <a:t> </a:t>
            </a:r>
            <a:r>
              <a:rPr sz="1700" spc="-5" dirty="0" smtClean="0">
                <a:latin typeface="Arial"/>
                <a:cs typeface="Arial"/>
              </a:rPr>
              <a:t>в</a:t>
            </a:r>
            <a:r>
              <a:rPr sz="1700" spc="0" dirty="0" smtClean="0">
                <a:latin typeface="Arial"/>
                <a:cs typeface="Arial"/>
              </a:rPr>
              <a:t>ремя</a:t>
            </a:r>
            <a:r>
              <a:rPr sz="1700" spc="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на</a:t>
            </a:r>
            <a:r>
              <a:rPr sz="1700" spc="-5" dirty="0" smtClean="0">
                <a:latin typeface="Arial"/>
                <a:cs typeface="Arial"/>
              </a:rPr>
              <a:t>ч</a:t>
            </a:r>
            <a:r>
              <a:rPr sz="1700" spc="0" dirty="0" smtClean="0">
                <a:latin typeface="Arial"/>
                <a:cs typeface="Arial"/>
              </a:rPr>
              <a:t>ала</a:t>
            </a:r>
            <a:r>
              <a:rPr sz="1700" spc="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дейст</a:t>
            </a:r>
            <a:r>
              <a:rPr sz="1700" spc="-10" dirty="0" smtClean="0">
                <a:latin typeface="Arial"/>
                <a:cs typeface="Arial"/>
              </a:rPr>
              <a:t>в</a:t>
            </a:r>
            <a:r>
              <a:rPr sz="1700" spc="0" dirty="0" smtClean="0">
                <a:latin typeface="Arial"/>
                <a:cs typeface="Arial"/>
              </a:rPr>
              <a:t>ия,</a:t>
            </a:r>
            <a:r>
              <a:rPr sz="1700" spc="-20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проявле</a:t>
            </a:r>
            <a:r>
              <a:rPr sz="1700" spc="-10" dirty="0" smtClean="0">
                <a:latin typeface="Arial"/>
                <a:cs typeface="Arial"/>
              </a:rPr>
              <a:t>н</a:t>
            </a:r>
            <a:r>
              <a:rPr sz="1700" spc="0" dirty="0" smtClean="0">
                <a:latin typeface="Arial"/>
                <a:cs typeface="Arial"/>
              </a:rPr>
              <a:t>ие максимального эффекта, продо</a:t>
            </a:r>
            <a:r>
              <a:rPr sz="1700" spc="5" dirty="0" smtClean="0">
                <a:latin typeface="Arial"/>
                <a:cs typeface="Arial"/>
              </a:rPr>
              <a:t>л</a:t>
            </a:r>
            <a:r>
              <a:rPr sz="1700" spc="0" dirty="0" smtClean="0">
                <a:latin typeface="Arial"/>
                <a:cs typeface="Arial"/>
              </a:rPr>
              <a:t>житель</a:t>
            </a:r>
            <a:r>
              <a:rPr sz="1700" spc="-10" dirty="0" smtClean="0">
                <a:latin typeface="Arial"/>
                <a:cs typeface="Arial"/>
              </a:rPr>
              <a:t>н</a:t>
            </a:r>
            <a:r>
              <a:rPr sz="1700" spc="0" dirty="0" smtClean="0">
                <a:latin typeface="Arial"/>
                <a:cs typeface="Arial"/>
              </a:rPr>
              <a:t>ость</a:t>
            </a:r>
            <a:r>
              <a:rPr sz="1700" spc="-30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дейст</a:t>
            </a:r>
            <a:r>
              <a:rPr sz="1700" spc="-10" dirty="0" smtClean="0">
                <a:latin typeface="Arial"/>
                <a:cs typeface="Arial"/>
              </a:rPr>
              <a:t>в</a:t>
            </a:r>
            <a:r>
              <a:rPr sz="1700" spc="0" dirty="0" smtClean="0">
                <a:latin typeface="Arial"/>
                <a:cs typeface="Arial"/>
              </a:rPr>
              <a:t>ия</a:t>
            </a:r>
            <a:r>
              <a:rPr sz="1700" spc="-10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лекарстве</a:t>
            </a:r>
            <a:r>
              <a:rPr sz="1700" spc="-10" dirty="0" smtClean="0">
                <a:latin typeface="Arial"/>
                <a:cs typeface="Arial"/>
              </a:rPr>
              <a:t>н</a:t>
            </a:r>
            <a:r>
              <a:rPr sz="1700" spc="0" dirty="0" smtClean="0">
                <a:latin typeface="Arial"/>
                <a:cs typeface="Arial"/>
              </a:rPr>
              <a:t>ного препарата);</a:t>
            </a:r>
            <a:endParaRPr sz="1700" dirty="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0"/>
              </a:spcBef>
            </a:pPr>
            <a:endParaRPr sz="600" dirty="0"/>
          </a:p>
          <a:p>
            <a:pPr marL="12700" marR="162560">
              <a:lnSpc>
                <a:spcPct val="100000"/>
              </a:lnSpc>
            </a:pPr>
            <a:r>
              <a:rPr sz="1700" dirty="0" smtClean="0">
                <a:latin typeface="Arial"/>
                <a:cs typeface="Arial"/>
              </a:rPr>
              <a:t>и)</a:t>
            </a:r>
            <a:r>
              <a:rPr sz="1700" spc="-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и</a:t>
            </a:r>
            <a:r>
              <a:rPr sz="1700" spc="-10" dirty="0" smtClean="0">
                <a:latin typeface="Arial"/>
                <a:cs typeface="Arial"/>
              </a:rPr>
              <a:t>н</a:t>
            </a:r>
            <a:r>
              <a:rPr sz="1700" spc="0" dirty="0" smtClean="0">
                <a:latin typeface="Arial"/>
                <a:cs typeface="Arial"/>
              </a:rPr>
              <a:t>ые </a:t>
            </a:r>
            <a:r>
              <a:rPr sz="1700" spc="-15" dirty="0" smtClean="0">
                <a:latin typeface="Arial"/>
                <a:cs typeface="Arial"/>
              </a:rPr>
              <a:t>х</a:t>
            </a:r>
            <a:r>
              <a:rPr sz="1700" spc="0" dirty="0" smtClean="0">
                <a:latin typeface="Arial"/>
                <a:cs typeface="Arial"/>
              </a:rPr>
              <a:t>арактерист</a:t>
            </a:r>
            <a:r>
              <a:rPr sz="1700" spc="-15" dirty="0" smtClean="0">
                <a:latin typeface="Arial"/>
                <a:cs typeface="Arial"/>
              </a:rPr>
              <a:t>и</a:t>
            </a:r>
            <a:r>
              <a:rPr sz="1700" spc="0" dirty="0" smtClean="0">
                <a:latin typeface="Arial"/>
                <a:cs typeface="Arial"/>
              </a:rPr>
              <a:t>ки</a:t>
            </a:r>
            <a:r>
              <a:rPr sz="1700" spc="20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лекарстве</a:t>
            </a:r>
            <a:r>
              <a:rPr sz="1700" spc="-10" dirty="0" smtClean="0">
                <a:latin typeface="Arial"/>
                <a:cs typeface="Arial"/>
              </a:rPr>
              <a:t>н</a:t>
            </a:r>
            <a:r>
              <a:rPr sz="1700" spc="0" dirty="0" smtClean="0">
                <a:latin typeface="Arial"/>
                <a:cs typeface="Arial"/>
              </a:rPr>
              <a:t>н</a:t>
            </a:r>
            <a:r>
              <a:rPr sz="1700" spc="-10" dirty="0" smtClean="0">
                <a:latin typeface="Arial"/>
                <a:cs typeface="Arial"/>
              </a:rPr>
              <a:t>ы</a:t>
            </a:r>
            <a:r>
              <a:rPr sz="1700" spc="0" dirty="0" smtClean="0">
                <a:latin typeface="Arial"/>
                <a:cs typeface="Arial"/>
              </a:rPr>
              <a:t>х</a:t>
            </a:r>
            <a:r>
              <a:rPr sz="1700" spc="-10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препаратов,</a:t>
            </a:r>
            <a:r>
              <a:rPr sz="1700" spc="10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содержа</a:t>
            </a:r>
            <a:r>
              <a:rPr sz="1700" spc="5" dirty="0" smtClean="0">
                <a:latin typeface="Arial"/>
                <a:cs typeface="Arial"/>
              </a:rPr>
              <a:t>щ</a:t>
            </a:r>
            <a:r>
              <a:rPr sz="1700" spc="0" dirty="0" smtClean="0">
                <a:latin typeface="Arial"/>
                <a:cs typeface="Arial"/>
              </a:rPr>
              <a:t>иеся</a:t>
            </a:r>
            <a:r>
              <a:rPr sz="1700" spc="-10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в и</a:t>
            </a:r>
            <a:r>
              <a:rPr sz="1700" spc="-10" dirty="0" smtClean="0">
                <a:latin typeface="Arial"/>
                <a:cs typeface="Arial"/>
              </a:rPr>
              <a:t>н</a:t>
            </a:r>
            <a:r>
              <a:rPr sz="1700" spc="0" dirty="0" smtClean="0">
                <a:latin typeface="Arial"/>
                <a:cs typeface="Arial"/>
              </a:rPr>
              <a:t>стр</a:t>
            </a:r>
            <a:r>
              <a:rPr sz="1700" spc="-25" dirty="0" smtClean="0">
                <a:latin typeface="Arial"/>
                <a:cs typeface="Arial"/>
              </a:rPr>
              <a:t>у</a:t>
            </a:r>
            <a:r>
              <a:rPr sz="1700" spc="0" dirty="0" smtClean="0">
                <a:latin typeface="Arial"/>
                <a:cs typeface="Arial"/>
              </a:rPr>
              <a:t>к</a:t>
            </a:r>
            <a:r>
              <a:rPr sz="1700" spc="-10" dirty="0" smtClean="0">
                <a:latin typeface="Arial"/>
                <a:cs typeface="Arial"/>
              </a:rPr>
              <a:t>ц</a:t>
            </a:r>
            <a:r>
              <a:rPr sz="1700" spc="0" dirty="0" smtClean="0">
                <a:latin typeface="Arial"/>
                <a:cs typeface="Arial"/>
              </a:rPr>
              <a:t>иях</a:t>
            </a:r>
            <a:r>
              <a:rPr sz="1700" spc="2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по</a:t>
            </a:r>
            <a:r>
              <a:rPr sz="1700" spc="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примене</a:t>
            </a:r>
            <a:r>
              <a:rPr sz="1700" spc="-10" dirty="0" smtClean="0">
                <a:latin typeface="Arial"/>
                <a:cs typeface="Arial"/>
              </a:rPr>
              <a:t>н</a:t>
            </a:r>
            <a:r>
              <a:rPr sz="1700" spc="0" dirty="0" smtClean="0">
                <a:latin typeface="Arial"/>
                <a:cs typeface="Arial"/>
              </a:rPr>
              <a:t>ию лекарстве</a:t>
            </a:r>
            <a:r>
              <a:rPr sz="1700" spc="-10" dirty="0" smtClean="0">
                <a:latin typeface="Arial"/>
                <a:cs typeface="Arial"/>
              </a:rPr>
              <a:t>н</a:t>
            </a:r>
            <a:r>
              <a:rPr sz="1700" spc="0" dirty="0" smtClean="0">
                <a:latin typeface="Arial"/>
                <a:cs typeface="Arial"/>
              </a:rPr>
              <a:t>н</a:t>
            </a:r>
            <a:r>
              <a:rPr sz="1700" spc="-10" dirty="0" smtClean="0">
                <a:latin typeface="Arial"/>
                <a:cs typeface="Arial"/>
              </a:rPr>
              <a:t>ы</a:t>
            </a:r>
            <a:r>
              <a:rPr sz="1700" spc="0" dirty="0" smtClean="0">
                <a:latin typeface="Arial"/>
                <a:cs typeface="Arial"/>
              </a:rPr>
              <a:t>х</a:t>
            </a:r>
            <a:r>
              <a:rPr sz="1700" spc="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препаратов,</a:t>
            </a:r>
            <a:r>
              <a:rPr sz="1700" spc="10" dirty="0" smtClean="0">
                <a:latin typeface="Arial"/>
                <a:cs typeface="Arial"/>
              </a:rPr>
              <a:t> </a:t>
            </a:r>
            <a:r>
              <a:rPr sz="1700" spc="-25" dirty="0" smtClean="0">
                <a:latin typeface="Arial"/>
                <a:cs typeface="Arial"/>
              </a:rPr>
              <a:t>у</a:t>
            </a:r>
            <a:r>
              <a:rPr sz="1700" spc="0" dirty="0" smtClean="0">
                <a:latin typeface="Arial"/>
                <a:cs typeface="Arial"/>
              </a:rPr>
              <a:t>казы</a:t>
            </a:r>
            <a:r>
              <a:rPr sz="1700" spc="-10" dirty="0" smtClean="0">
                <a:latin typeface="Arial"/>
                <a:cs typeface="Arial"/>
              </a:rPr>
              <a:t>в</a:t>
            </a:r>
            <a:r>
              <a:rPr sz="1700" spc="0" dirty="0" smtClean="0">
                <a:latin typeface="Arial"/>
                <a:cs typeface="Arial"/>
              </a:rPr>
              <a:t>а</a:t>
            </a:r>
            <a:r>
              <a:rPr sz="1700" spc="5" dirty="0" smtClean="0">
                <a:latin typeface="Arial"/>
                <a:cs typeface="Arial"/>
              </a:rPr>
              <a:t>ю</a:t>
            </a:r>
            <a:r>
              <a:rPr sz="1700" spc="0" dirty="0" smtClean="0">
                <a:latin typeface="Arial"/>
                <a:cs typeface="Arial"/>
              </a:rPr>
              <a:t>щие</a:t>
            </a:r>
            <a:r>
              <a:rPr sz="1700" spc="10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на кон</a:t>
            </a:r>
            <a:r>
              <a:rPr sz="1700" spc="-10" dirty="0" smtClean="0">
                <a:latin typeface="Arial"/>
                <a:cs typeface="Arial"/>
              </a:rPr>
              <a:t>к</a:t>
            </a:r>
            <a:r>
              <a:rPr sz="1700" spc="0" dirty="0" smtClean="0">
                <a:latin typeface="Arial"/>
                <a:cs typeface="Arial"/>
              </a:rPr>
              <a:t>ретного</a:t>
            </a:r>
            <a:r>
              <a:rPr sz="1700" spc="1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произ</a:t>
            </a:r>
            <a:r>
              <a:rPr sz="1700" spc="-10" dirty="0" smtClean="0">
                <a:latin typeface="Arial"/>
                <a:cs typeface="Arial"/>
              </a:rPr>
              <a:t>в</a:t>
            </a:r>
            <a:r>
              <a:rPr sz="1700" spc="0" dirty="0" smtClean="0">
                <a:latin typeface="Arial"/>
                <a:cs typeface="Arial"/>
              </a:rPr>
              <a:t>одителя</a:t>
            </a:r>
            <a:r>
              <a:rPr sz="1700" spc="-1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лекарстве</a:t>
            </a:r>
            <a:r>
              <a:rPr sz="1700" spc="-10" dirty="0" smtClean="0">
                <a:latin typeface="Arial"/>
                <a:cs typeface="Arial"/>
              </a:rPr>
              <a:t>н</a:t>
            </a:r>
            <a:r>
              <a:rPr sz="1700" spc="0" dirty="0" smtClean="0">
                <a:latin typeface="Arial"/>
                <a:cs typeface="Arial"/>
              </a:rPr>
              <a:t>ного </a:t>
            </a:r>
            <a:r>
              <a:rPr sz="1700" spc="-5" dirty="0" smtClean="0">
                <a:latin typeface="Arial"/>
                <a:cs typeface="Arial"/>
              </a:rPr>
              <a:t>препарата</a:t>
            </a:r>
            <a:endParaRPr sz="17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79298" y="6994397"/>
            <a:ext cx="9756521" cy="0"/>
          </a:xfrm>
          <a:custGeom>
            <a:avLst/>
            <a:gdLst/>
            <a:ahLst/>
            <a:cxnLst/>
            <a:rect l="l" t="t" r="r" b="b"/>
            <a:pathLst>
              <a:path w="9756521">
                <a:moveTo>
                  <a:pt x="0" y="0"/>
                </a:moveTo>
                <a:lnTo>
                  <a:pt x="9756521" y="0"/>
                </a:lnTo>
              </a:path>
            </a:pathLst>
          </a:custGeom>
          <a:ln w="10668">
            <a:solidFill>
              <a:srgbClr val="E6E7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78536" y="1495044"/>
            <a:ext cx="9756521" cy="0"/>
          </a:xfrm>
          <a:custGeom>
            <a:avLst/>
            <a:gdLst/>
            <a:ahLst/>
            <a:cxnLst/>
            <a:rect l="l" t="t" r="r" b="b"/>
            <a:pathLst>
              <a:path w="9756521">
                <a:moveTo>
                  <a:pt x="0" y="0"/>
                </a:moveTo>
                <a:lnTo>
                  <a:pt x="9756521" y="0"/>
                </a:lnTo>
              </a:path>
            </a:pathLst>
          </a:custGeom>
          <a:ln w="18288">
            <a:solidFill>
              <a:srgbClr val="00628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752980" y="424942"/>
            <a:ext cx="6230620" cy="3632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ts val="2855"/>
              </a:lnSpc>
            </a:pPr>
            <a:r>
              <a:rPr sz="2400" b="1" dirty="0" smtClean="0">
                <a:solidFill>
                  <a:srgbClr val="001F5F"/>
                </a:solidFill>
                <a:latin typeface="Arial"/>
                <a:cs typeface="Arial"/>
              </a:rPr>
              <a:t>ПОС</a:t>
            </a:r>
            <a:r>
              <a:rPr sz="2400" b="1" spc="-10" dirty="0" smtClean="0">
                <a:solidFill>
                  <a:srgbClr val="001F5F"/>
                </a:solidFill>
                <a:latin typeface="Arial"/>
                <a:cs typeface="Arial"/>
              </a:rPr>
              <a:t>Т</a:t>
            </a:r>
            <a:r>
              <a:rPr sz="2400" b="1" spc="0" dirty="0" smtClean="0">
                <a:solidFill>
                  <a:srgbClr val="001F5F"/>
                </a:solidFill>
                <a:latin typeface="Arial"/>
                <a:cs typeface="Arial"/>
              </a:rPr>
              <a:t>А</a:t>
            </a:r>
            <a:r>
              <a:rPr sz="2400" b="1" spc="-10" dirty="0" smtClean="0">
                <a:solidFill>
                  <a:srgbClr val="001F5F"/>
                </a:solidFill>
                <a:latin typeface="Arial"/>
                <a:cs typeface="Arial"/>
              </a:rPr>
              <a:t>Н</a:t>
            </a:r>
            <a:r>
              <a:rPr sz="2400" b="1" spc="0" dirty="0" smtClean="0">
                <a:solidFill>
                  <a:srgbClr val="001F5F"/>
                </a:solidFill>
                <a:latin typeface="Arial"/>
                <a:cs typeface="Arial"/>
              </a:rPr>
              <a:t>ОВЛ</a:t>
            </a:r>
            <a:r>
              <a:rPr sz="2400" b="1" spc="-10" dirty="0" smtClean="0">
                <a:solidFill>
                  <a:srgbClr val="001F5F"/>
                </a:solidFill>
                <a:latin typeface="Arial"/>
                <a:cs typeface="Arial"/>
              </a:rPr>
              <a:t>Е</a:t>
            </a:r>
            <a:r>
              <a:rPr sz="2400" b="1" spc="0" dirty="0" smtClean="0">
                <a:solidFill>
                  <a:srgbClr val="001F5F"/>
                </a:solidFill>
                <a:latin typeface="Arial"/>
                <a:cs typeface="Arial"/>
              </a:rPr>
              <a:t>НИЕ</a:t>
            </a:r>
            <a:r>
              <a:rPr sz="2400" b="1" spc="15" dirty="0" smtClean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spc="0" dirty="0" smtClean="0">
                <a:solidFill>
                  <a:srgbClr val="001F5F"/>
                </a:solidFill>
                <a:latin typeface="Arial"/>
                <a:cs typeface="Arial"/>
              </a:rPr>
              <a:t>ПРА</a:t>
            </a:r>
            <a:r>
              <a:rPr sz="2400" b="1" spc="-15" dirty="0" smtClean="0">
                <a:solidFill>
                  <a:srgbClr val="001F5F"/>
                </a:solidFill>
                <a:latin typeface="Arial"/>
                <a:cs typeface="Arial"/>
              </a:rPr>
              <a:t>В</a:t>
            </a:r>
            <a:r>
              <a:rPr sz="2400" b="1" spc="0" dirty="0" smtClean="0">
                <a:solidFill>
                  <a:srgbClr val="001F5F"/>
                </a:solidFill>
                <a:latin typeface="Arial"/>
                <a:cs typeface="Arial"/>
              </a:rPr>
              <a:t>ИТЕ</a:t>
            </a:r>
            <a:r>
              <a:rPr sz="2400" b="1" spc="-10" dirty="0" smtClean="0">
                <a:solidFill>
                  <a:srgbClr val="001F5F"/>
                </a:solidFill>
                <a:latin typeface="Arial"/>
                <a:cs typeface="Arial"/>
              </a:rPr>
              <a:t>Л</a:t>
            </a:r>
            <a:r>
              <a:rPr sz="2400" b="1" spc="0" dirty="0" smtClean="0">
                <a:solidFill>
                  <a:srgbClr val="001F5F"/>
                </a:solidFill>
                <a:latin typeface="Arial"/>
                <a:cs typeface="Arial"/>
              </a:rPr>
              <a:t>ЬСТ</a:t>
            </a:r>
            <a:r>
              <a:rPr sz="2400" b="1" spc="-10" dirty="0" smtClean="0">
                <a:solidFill>
                  <a:srgbClr val="001F5F"/>
                </a:solidFill>
                <a:latin typeface="Arial"/>
                <a:cs typeface="Arial"/>
              </a:rPr>
              <a:t>В</a:t>
            </a:r>
            <a:r>
              <a:rPr sz="2400" b="1" spc="0" dirty="0" smtClean="0">
                <a:solidFill>
                  <a:srgbClr val="001F5F"/>
                </a:solidFill>
                <a:latin typeface="Arial"/>
                <a:cs typeface="Arial"/>
              </a:rPr>
              <a:t>А</a:t>
            </a:r>
            <a:r>
              <a:rPr sz="2400" b="1" spc="45" dirty="0" smtClean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spc="0" dirty="0" smtClean="0">
                <a:solidFill>
                  <a:srgbClr val="001F5F"/>
                </a:solidFill>
                <a:latin typeface="Arial"/>
                <a:cs typeface="Arial"/>
              </a:rPr>
              <a:t>РФ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dt" sz="half" idx="6"/>
          </p:nvPr>
        </p:nvSpPr>
        <p:spPr>
          <a:xfrm>
            <a:off x="469900" y="7162292"/>
            <a:ext cx="5747257" cy="279908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ru-RU" sz="1950" spc="-15" baseline="4273" dirty="0" smtClean="0">
                <a:latin typeface="Arial"/>
                <a:cs typeface="Arial"/>
              </a:rPr>
              <a:t>2018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b="1" dirty="0" smtClean="0">
                <a:solidFill>
                  <a:srgbClr val="FFFFFF"/>
                </a:solidFill>
                <a:latin typeface="Arial"/>
                <a:cs typeface="Arial"/>
              </a:rPr>
              <a:pPr marL="25400">
                <a:lnSpc>
                  <a:spcPct val="100000"/>
                </a:lnSpc>
              </a:pPr>
              <a:t>14</a:t>
            </a:fld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ru-RU" sz="1400" dirty="0" smtClean="0">
                <a:hlinkClick r:id="rId2"/>
              </a:rPr>
              <a:t>minzdravro2@yandex.ru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26135" rIns="0" bIns="0" rtlCol="0">
            <a:noAutofit/>
          </a:bodyPr>
          <a:lstStyle/>
          <a:p>
            <a:pPr marL="312420" algn="ctr">
              <a:lnSpc>
                <a:spcPts val="2855"/>
              </a:lnSpc>
            </a:pPr>
            <a:r>
              <a:rPr sz="2400" b="1" dirty="0" smtClean="0">
                <a:solidFill>
                  <a:srgbClr val="001F5F"/>
                </a:solidFill>
                <a:latin typeface="Arial"/>
                <a:cs typeface="Arial"/>
              </a:rPr>
              <a:t>ОТ</a:t>
            </a:r>
            <a:r>
              <a:rPr sz="2400" b="1" spc="-25" dirty="0" smtClean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spc="0" dirty="0" smtClean="0">
                <a:solidFill>
                  <a:srgbClr val="001F5F"/>
                </a:solidFill>
                <a:latin typeface="Arial"/>
                <a:cs typeface="Arial"/>
              </a:rPr>
              <a:t>15.11.2017</a:t>
            </a:r>
            <a:r>
              <a:rPr sz="2400" b="1" spc="20" dirty="0" smtClean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spc="0" dirty="0" smtClean="0">
                <a:solidFill>
                  <a:srgbClr val="001F5F"/>
                </a:solidFill>
                <a:latin typeface="Arial"/>
                <a:cs typeface="Arial"/>
              </a:rPr>
              <a:t>№</a:t>
            </a:r>
            <a:r>
              <a:rPr sz="2400" b="1" spc="-10" dirty="0" smtClean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spc="0" dirty="0" smtClean="0">
                <a:solidFill>
                  <a:srgbClr val="001F5F"/>
                </a:solidFill>
                <a:latin typeface="Arial"/>
                <a:cs typeface="Arial"/>
              </a:rPr>
              <a:t>13</a:t>
            </a:r>
            <a:r>
              <a:rPr sz="2400" b="1" spc="-10" dirty="0" smtClean="0">
                <a:solidFill>
                  <a:srgbClr val="001F5F"/>
                </a:solidFill>
                <a:latin typeface="Arial"/>
                <a:cs typeface="Arial"/>
              </a:rPr>
              <a:t>8</a:t>
            </a:r>
            <a:r>
              <a:rPr sz="2400" b="1" spc="0" dirty="0" smtClean="0">
                <a:solidFill>
                  <a:srgbClr val="001F5F"/>
                </a:solidFill>
                <a:latin typeface="Arial"/>
                <a:cs typeface="Arial"/>
              </a:rPr>
              <a:t>0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93699" y="1611757"/>
            <a:ext cx="10029291" cy="423024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93675">
              <a:lnSpc>
                <a:spcPct val="100000"/>
              </a:lnSpc>
            </a:pPr>
            <a:r>
              <a:rPr sz="1800" dirty="0" smtClean="0">
                <a:latin typeface="Arial"/>
                <a:cs typeface="Arial"/>
              </a:rPr>
              <a:t>Описание</a:t>
            </a:r>
            <a:r>
              <a:rPr sz="1800" spc="-1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объ</a:t>
            </a:r>
            <a:r>
              <a:rPr sz="1800" spc="-10" dirty="0" smtClean="0">
                <a:latin typeface="Arial"/>
                <a:cs typeface="Arial"/>
              </a:rPr>
              <a:t>е</a:t>
            </a:r>
            <a:r>
              <a:rPr sz="1800" spc="0" dirty="0" smtClean="0">
                <a:latin typeface="Arial"/>
                <a:cs typeface="Arial"/>
              </a:rPr>
              <a:t>к</a:t>
            </a:r>
            <a:r>
              <a:rPr sz="1800" spc="5" dirty="0" smtClean="0">
                <a:latin typeface="Arial"/>
                <a:cs typeface="Arial"/>
              </a:rPr>
              <a:t>т</a:t>
            </a:r>
            <a:r>
              <a:rPr sz="1800" spc="0" dirty="0" smtClean="0">
                <a:latin typeface="Arial"/>
                <a:cs typeface="Arial"/>
              </a:rPr>
              <a:t>а</a:t>
            </a:r>
            <a:r>
              <a:rPr sz="1800" spc="-1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зак</a:t>
            </a:r>
            <a:r>
              <a:rPr sz="1800" spc="-25" dirty="0" smtClean="0">
                <a:latin typeface="Arial"/>
                <a:cs typeface="Arial"/>
              </a:rPr>
              <a:t>у</a:t>
            </a:r>
            <a:r>
              <a:rPr sz="1800" spc="0" dirty="0" smtClean="0">
                <a:latin typeface="Arial"/>
                <a:cs typeface="Arial"/>
              </a:rPr>
              <a:t>пки</a:t>
            </a:r>
            <a:r>
              <a:rPr sz="1800" spc="20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М</a:t>
            </a:r>
            <a:r>
              <a:rPr sz="1800" b="1" spc="5" dirty="0" smtClean="0">
                <a:latin typeface="Arial"/>
                <a:cs typeface="Arial"/>
              </a:rPr>
              <a:t>ОЖ</a:t>
            </a:r>
            <a:r>
              <a:rPr sz="1800" b="1" spc="0" dirty="0" smtClean="0">
                <a:latin typeface="Arial"/>
                <a:cs typeface="Arial"/>
              </a:rPr>
              <a:t>ЕТ</a:t>
            </a:r>
            <a:r>
              <a:rPr sz="1800" b="1" spc="-20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СОДЕР</a:t>
            </a:r>
            <a:r>
              <a:rPr sz="1800" b="1" spc="5" dirty="0" smtClean="0">
                <a:latin typeface="Arial"/>
                <a:cs typeface="Arial"/>
              </a:rPr>
              <a:t>Ж</a:t>
            </a:r>
            <a:r>
              <a:rPr sz="1800" b="1" spc="-55" dirty="0" smtClean="0">
                <a:latin typeface="Arial"/>
                <a:cs typeface="Arial"/>
              </a:rPr>
              <a:t>А</a:t>
            </a:r>
            <a:r>
              <a:rPr sz="1800" b="1" spc="0" dirty="0" smtClean="0">
                <a:latin typeface="Arial"/>
                <a:cs typeface="Arial"/>
              </a:rPr>
              <a:t>ТЬ</a:t>
            </a:r>
            <a:r>
              <a:rPr sz="1800" b="1" spc="50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УК</a:t>
            </a:r>
            <a:r>
              <a:rPr sz="1800" b="1" spc="-50" dirty="0" smtClean="0">
                <a:latin typeface="Arial"/>
                <a:cs typeface="Arial"/>
              </a:rPr>
              <a:t>А</a:t>
            </a:r>
            <a:r>
              <a:rPr sz="1800" b="1" spc="10" dirty="0" smtClean="0">
                <a:latin typeface="Arial"/>
                <a:cs typeface="Arial"/>
              </a:rPr>
              <a:t>З</a:t>
            </a:r>
            <a:r>
              <a:rPr sz="1800" b="1" spc="-20" dirty="0" smtClean="0">
                <a:latin typeface="Arial"/>
                <a:cs typeface="Arial"/>
              </a:rPr>
              <a:t>А</a:t>
            </a:r>
            <a:r>
              <a:rPr sz="1800" b="1" spc="5" dirty="0" smtClean="0">
                <a:latin typeface="Arial"/>
                <a:cs typeface="Arial"/>
              </a:rPr>
              <a:t>Н</a:t>
            </a:r>
            <a:r>
              <a:rPr sz="1800" b="1" spc="0" dirty="0" smtClean="0">
                <a:latin typeface="Arial"/>
                <a:cs typeface="Arial"/>
              </a:rPr>
              <a:t>ИЕ</a:t>
            </a:r>
            <a:r>
              <a:rPr sz="1800" b="1" spc="50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НА</a:t>
            </a:r>
            <a:r>
              <a:rPr sz="1800" b="1" spc="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Х</a:t>
            </a:r>
            <a:r>
              <a:rPr sz="1800" b="1" spc="-55" dirty="0" smtClean="0">
                <a:latin typeface="Arial"/>
                <a:cs typeface="Arial"/>
              </a:rPr>
              <a:t>А</a:t>
            </a:r>
            <a:r>
              <a:rPr sz="1800" b="1" spc="5" dirty="0" smtClean="0">
                <a:latin typeface="Arial"/>
                <a:cs typeface="Arial"/>
              </a:rPr>
              <a:t>Р</a:t>
            </a:r>
            <a:r>
              <a:rPr sz="1800" b="1" spc="-30" dirty="0" smtClean="0">
                <a:latin typeface="Arial"/>
                <a:cs typeface="Arial"/>
              </a:rPr>
              <a:t>А</a:t>
            </a:r>
            <a:r>
              <a:rPr sz="1800" b="1" spc="0" dirty="0" smtClean="0">
                <a:latin typeface="Arial"/>
                <a:cs typeface="Arial"/>
              </a:rPr>
              <a:t>КТЕРИСТ</a:t>
            </a:r>
            <a:r>
              <a:rPr sz="1800" b="1" spc="5" dirty="0" smtClean="0">
                <a:latin typeface="Arial"/>
                <a:cs typeface="Arial"/>
              </a:rPr>
              <a:t>И</a:t>
            </a:r>
            <a:r>
              <a:rPr sz="1800" b="1" spc="0" dirty="0" smtClean="0">
                <a:latin typeface="Arial"/>
                <a:cs typeface="Arial"/>
              </a:rPr>
              <a:t>КИ, ПРЕДУСМОТРЕННЫЕ</a:t>
            </a:r>
            <a:r>
              <a:rPr sz="1800" b="1" spc="10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ПОДПУНК</a:t>
            </a:r>
            <a:r>
              <a:rPr sz="1800" b="1" spc="15" dirty="0" smtClean="0">
                <a:latin typeface="Arial"/>
                <a:cs typeface="Arial"/>
              </a:rPr>
              <a:t>Т</a:t>
            </a:r>
            <a:r>
              <a:rPr sz="1800" b="1" spc="-55" dirty="0" smtClean="0">
                <a:latin typeface="Arial"/>
                <a:cs typeface="Arial"/>
              </a:rPr>
              <a:t>А</a:t>
            </a:r>
            <a:r>
              <a:rPr sz="1800" b="1" spc="0" dirty="0" smtClean="0">
                <a:latin typeface="Arial"/>
                <a:cs typeface="Arial"/>
              </a:rPr>
              <a:t>МИ</a:t>
            </a:r>
            <a:r>
              <a:rPr sz="1800" b="1" spc="60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"В"</a:t>
            </a:r>
            <a:r>
              <a:rPr sz="1800" b="1" spc="-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- "И"</a:t>
            </a:r>
            <a:r>
              <a:rPr sz="1800" b="1" spc="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ПУН</a:t>
            </a:r>
            <a:r>
              <a:rPr sz="1800" b="1" spc="5" dirty="0" smtClean="0">
                <a:latin typeface="Arial"/>
                <a:cs typeface="Arial"/>
              </a:rPr>
              <a:t>КТ</a:t>
            </a:r>
            <a:r>
              <a:rPr sz="1800" b="1" spc="0" dirty="0" smtClean="0">
                <a:latin typeface="Arial"/>
                <a:cs typeface="Arial"/>
              </a:rPr>
              <a:t>А </a:t>
            </a:r>
            <a:r>
              <a:rPr sz="1800" b="1" spc="-25" dirty="0" smtClean="0">
                <a:latin typeface="Arial"/>
                <a:cs typeface="Arial"/>
              </a:rPr>
              <a:t>5</a:t>
            </a:r>
            <a:r>
              <a:rPr sz="1800" spc="0" dirty="0" smtClean="0">
                <a:latin typeface="Arial"/>
                <a:cs typeface="Arial"/>
              </a:rPr>
              <a:t>,</a:t>
            </a:r>
            <a:r>
              <a:rPr sz="1800" spc="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в</a:t>
            </a:r>
            <a:r>
              <a:rPr sz="1800" spc="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с</a:t>
            </a:r>
            <a:r>
              <a:rPr sz="1800" spc="5" dirty="0" smtClean="0">
                <a:latin typeface="Arial"/>
                <a:cs typeface="Arial"/>
              </a:rPr>
              <a:t>л</a:t>
            </a:r>
            <a:r>
              <a:rPr sz="1800" spc="-25" dirty="0" smtClean="0">
                <a:latin typeface="Arial"/>
                <a:cs typeface="Arial"/>
              </a:rPr>
              <a:t>у</a:t>
            </a:r>
            <a:r>
              <a:rPr sz="1800" spc="0" dirty="0" smtClean="0">
                <a:latin typeface="Arial"/>
                <a:cs typeface="Arial"/>
              </a:rPr>
              <a:t>ч</a:t>
            </a:r>
            <a:r>
              <a:rPr sz="1800" spc="-10" dirty="0" smtClean="0">
                <a:latin typeface="Arial"/>
                <a:cs typeface="Arial"/>
              </a:rPr>
              <a:t>а</a:t>
            </a:r>
            <a:r>
              <a:rPr sz="1800" spc="0" dirty="0" smtClean="0">
                <a:latin typeface="Arial"/>
                <a:cs typeface="Arial"/>
              </a:rPr>
              <a:t>е,</a:t>
            </a:r>
            <a:r>
              <a:rPr sz="1800" spc="30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ЕС</a:t>
            </a:r>
            <a:r>
              <a:rPr sz="1800" b="1" spc="-10" dirty="0" smtClean="0">
                <a:latin typeface="Arial"/>
                <a:cs typeface="Arial"/>
              </a:rPr>
              <a:t>Л</a:t>
            </a:r>
            <a:r>
              <a:rPr sz="1800" b="1" spc="0" dirty="0" smtClean="0">
                <a:latin typeface="Arial"/>
                <a:cs typeface="Arial"/>
              </a:rPr>
              <a:t>И НЕ ИМЕЕТСЯ ИНОЙ</a:t>
            </a:r>
            <a:r>
              <a:rPr sz="1800" b="1" spc="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ВОЗМО</a:t>
            </a:r>
            <a:r>
              <a:rPr sz="1800" b="1" spc="5" dirty="0" smtClean="0">
                <a:latin typeface="Arial"/>
                <a:cs typeface="Arial"/>
              </a:rPr>
              <a:t>Ж</a:t>
            </a:r>
            <a:r>
              <a:rPr sz="1800" b="1" spc="0" dirty="0" smtClean="0">
                <a:latin typeface="Arial"/>
                <a:cs typeface="Arial"/>
              </a:rPr>
              <a:t>НОСТИ</a:t>
            </a:r>
            <a:r>
              <a:rPr sz="1800" b="1" spc="-10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ОПИС</a:t>
            </a:r>
            <a:r>
              <a:rPr sz="1800" b="1" spc="-55" dirty="0" smtClean="0">
                <a:latin typeface="Arial"/>
                <a:cs typeface="Arial"/>
              </a:rPr>
              <a:t>А</a:t>
            </a:r>
            <a:r>
              <a:rPr sz="1800" b="1" spc="0" dirty="0" smtClean="0">
                <a:latin typeface="Arial"/>
                <a:cs typeface="Arial"/>
              </a:rPr>
              <a:t>ТЬ</a:t>
            </a:r>
            <a:r>
              <a:rPr sz="1800" b="1" spc="60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ЛЕК</a:t>
            </a:r>
            <a:r>
              <a:rPr sz="1800" b="1" spc="-55" dirty="0" smtClean="0">
                <a:latin typeface="Arial"/>
                <a:cs typeface="Arial"/>
              </a:rPr>
              <a:t>А</a:t>
            </a:r>
            <a:r>
              <a:rPr sz="1800" b="1" spc="0" dirty="0" smtClean="0">
                <a:latin typeface="Arial"/>
                <a:cs typeface="Arial"/>
              </a:rPr>
              <a:t>РСТВЕ</a:t>
            </a:r>
            <a:r>
              <a:rPr sz="1800" b="1" spc="-10" dirty="0" smtClean="0">
                <a:latin typeface="Arial"/>
                <a:cs typeface="Arial"/>
              </a:rPr>
              <a:t>Н</a:t>
            </a:r>
            <a:r>
              <a:rPr sz="1800" b="1" spc="0" dirty="0" smtClean="0">
                <a:latin typeface="Arial"/>
                <a:cs typeface="Arial"/>
              </a:rPr>
              <a:t>НЫЕ</a:t>
            </a:r>
            <a:r>
              <a:rPr sz="1800" b="1" spc="5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ПРЕП</a:t>
            </a:r>
            <a:r>
              <a:rPr sz="1800" b="1" spc="-50" dirty="0" smtClean="0">
                <a:latin typeface="Arial"/>
                <a:cs typeface="Arial"/>
              </a:rPr>
              <a:t>А</a:t>
            </a:r>
            <a:r>
              <a:rPr sz="1800" b="1" spc="5" dirty="0" smtClean="0">
                <a:latin typeface="Arial"/>
                <a:cs typeface="Arial"/>
              </a:rPr>
              <a:t>Р</a:t>
            </a:r>
            <a:r>
              <a:rPr sz="1800" b="1" spc="-20" dirty="0" smtClean="0">
                <a:latin typeface="Arial"/>
                <a:cs typeface="Arial"/>
              </a:rPr>
              <a:t>А</a:t>
            </a:r>
            <a:r>
              <a:rPr sz="1800" b="1" spc="0" dirty="0" smtClean="0">
                <a:latin typeface="Arial"/>
                <a:cs typeface="Arial"/>
              </a:rPr>
              <a:t>Т</a:t>
            </a:r>
            <a:r>
              <a:rPr sz="1800" b="1" spc="25" dirty="0" smtClean="0">
                <a:latin typeface="Arial"/>
                <a:cs typeface="Arial"/>
              </a:rPr>
              <a:t>Ы</a:t>
            </a:r>
            <a:r>
              <a:rPr sz="1800" spc="0" dirty="0" smtClean="0">
                <a:latin typeface="Arial"/>
                <a:cs typeface="Arial"/>
              </a:rPr>
              <a:t>.</a:t>
            </a:r>
            <a:endParaRPr sz="1800" dirty="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 dirty="0"/>
          </a:p>
          <a:p>
            <a:pPr>
              <a:lnSpc>
                <a:spcPts val="1000"/>
              </a:lnSpc>
            </a:pPr>
            <a:endParaRPr sz="1000" dirty="0"/>
          </a:p>
          <a:p>
            <a:pPr>
              <a:lnSpc>
                <a:spcPts val="1300"/>
              </a:lnSpc>
              <a:spcBef>
                <a:spcPts val="60"/>
              </a:spcBef>
            </a:pPr>
            <a:endParaRPr sz="1300" dirty="0"/>
          </a:p>
          <a:p>
            <a:pPr marL="12700">
              <a:lnSpc>
                <a:spcPct val="100000"/>
              </a:lnSpc>
            </a:pPr>
            <a:r>
              <a:rPr sz="1800" u="heavy" dirty="0" smtClean="0">
                <a:latin typeface="Arial"/>
                <a:cs typeface="Arial"/>
              </a:rPr>
              <a:t>П</a:t>
            </a:r>
            <a:r>
              <a:rPr sz="1800" u="heavy" spc="-10" dirty="0" smtClean="0">
                <a:latin typeface="Arial"/>
                <a:cs typeface="Arial"/>
              </a:rPr>
              <a:t>р</a:t>
            </a:r>
            <a:r>
              <a:rPr sz="1800" u="heavy" spc="0" dirty="0" smtClean="0">
                <a:latin typeface="Arial"/>
                <a:cs typeface="Arial"/>
              </a:rPr>
              <a:t>и</a:t>
            </a:r>
            <a:r>
              <a:rPr sz="1800" u="heavy" spc="-5" dirty="0" smtClean="0">
                <a:latin typeface="Arial"/>
                <a:cs typeface="Arial"/>
              </a:rPr>
              <a:t> </a:t>
            </a:r>
            <a:r>
              <a:rPr sz="1800" u="heavy" spc="5" dirty="0" smtClean="0">
                <a:latin typeface="Arial"/>
                <a:cs typeface="Arial"/>
              </a:rPr>
              <a:t>э</a:t>
            </a:r>
            <a:r>
              <a:rPr sz="1800" u="heavy" spc="0" dirty="0" smtClean="0">
                <a:latin typeface="Arial"/>
                <a:cs typeface="Arial"/>
              </a:rPr>
              <a:t>том</a:t>
            </a:r>
            <a:r>
              <a:rPr sz="1800" u="heavy" spc="-20" dirty="0" smtClean="0">
                <a:latin typeface="Arial"/>
                <a:cs typeface="Arial"/>
              </a:rPr>
              <a:t> </a:t>
            </a:r>
            <a:r>
              <a:rPr sz="1800" u="heavy" spc="0" dirty="0" smtClean="0">
                <a:latin typeface="Arial"/>
                <a:cs typeface="Arial"/>
              </a:rPr>
              <a:t>док</a:t>
            </a:r>
            <a:r>
              <a:rPr sz="1800" u="heavy" spc="-25" dirty="0" smtClean="0">
                <a:latin typeface="Arial"/>
                <a:cs typeface="Arial"/>
              </a:rPr>
              <a:t>у</a:t>
            </a:r>
            <a:r>
              <a:rPr sz="1800" u="heavy" spc="0" dirty="0" smtClean="0">
                <a:latin typeface="Arial"/>
                <a:cs typeface="Arial"/>
              </a:rPr>
              <a:t>м</a:t>
            </a:r>
            <a:r>
              <a:rPr sz="1800" u="heavy" spc="-15" dirty="0" smtClean="0">
                <a:latin typeface="Arial"/>
                <a:cs typeface="Arial"/>
              </a:rPr>
              <a:t>е</a:t>
            </a:r>
            <a:r>
              <a:rPr sz="1800" u="heavy" spc="0" dirty="0" smtClean="0">
                <a:latin typeface="Arial"/>
                <a:cs typeface="Arial"/>
              </a:rPr>
              <a:t>нтация о</a:t>
            </a:r>
            <a:r>
              <a:rPr sz="1800" u="heavy" spc="-10" dirty="0" smtClean="0">
                <a:latin typeface="Arial"/>
                <a:cs typeface="Arial"/>
              </a:rPr>
              <a:t> </a:t>
            </a:r>
            <a:r>
              <a:rPr sz="1800" u="heavy" spc="0" dirty="0" smtClean="0">
                <a:latin typeface="Arial"/>
                <a:cs typeface="Arial"/>
              </a:rPr>
              <a:t>з</a:t>
            </a:r>
            <a:r>
              <a:rPr sz="1800" u="heavy" spc="-10" dirty="0" smtClean="0">
                <a:latin typeface="Arial"/>
                <a:cs typeface="Arial"/>
              </a:rPr>
              <a:t>а</a:t>
            </a:r>
            <a:r>
              <a:rPr sz="1800" u="heavy" spc="0" dirty="0" smtClean="0">
                <a:latin typeface="Arial"/>
                <a:cs typeface="Arial"/>
              </a:rPr>
              <a:t>к</a:t>
            </a:r>
            <a:r>
              <a:rPr sz="1800" u="heavy" spc="-25" dirty="0" smtClean="0">
                <a:latin typeface="Arial"/>
                <a:cs typeface="Arial"/>
              </a:rPr>
              <a:t>у</a:t>
            </a:r>
            <a:r>
              <a:rPr sz="1800" u="heavy" spc="0" dirty="0" smtClean="0">
                <a:latin typeface="Arial"/>
                <a:cs typeface="Arial"/>
              </a:rPr>
              <a:t>пке должна</a:t>
            </a:r>
            <a:r>
              <a:rPr sz="1800" u="heavy" spc="-10" dirty="0" smtClean="0">
                <a:latin typeface="Arial"/>
                <a:cs typeface="Arial"/>
              </a:rPr>
              <a:t> </a:t>
            </a:r>
            <a:r>
              <a:rPr sz="1800" u="heavy" spc="0" dirty="0" err="1" smtClean="0">
                <a:latin typeface="Arial"/>
                <a:cs typeface="Arial"/>
              </a:rPr>
              <a:t>соде</a:t>
            </a:r>
            <a:r>
              <a:rPr sz="1800" u="heavy" spc="-15" dirty="0" err="1" smtClean="0">
                <a:latin typeface="Arial"/>
                <a:cs typeface="Arial"/>
              </a:rPr>
              <a:t>р</a:t>
            </a:r>
            <a:r>
              <a:rPr sz="1800" u="heavy" spc="-10" dirty="0" err="1" smtClean="0">
                <a:latin typeface="Arial"/>
                <a:cs typeface="Arial"/>
              </a:rPr>
              <a:t>жа</a:t>
            </a:r>
            <a:r>
              <a:rPr sz="1800" u="heavy" spc="0" dirty="0" err="1" smtClean="0">
                <a:latin typeface="Arial"/>
                <a:cs typeface="Arial"/>
              </a:rPr>
              <a:t>т</a:t>
            </a:r>
            <a:r>
              <a:rPr sz="1800" u="heavy" spc="10" dirty="0" err="1" smtClean="0">
                <a:latin typeface="Arial"/>
                <a:cs typeface="Arial"/>
              </a:rPr>
              <a:t>ь</a:t>
            </a:r>
            <a:r>
              <a:rPr sz="1800" spc="0" dirty="0" smtClean="0">
                <a:latin typeface="Arial"/>
                <a:cs typeface="Arial"/>
              </a:rPr>
              <a:t>:</a:t>
            </a:r>
            <a:endParaRPr lang="ru-RU" sz="1800" spc="0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sz="1800" dirty="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3"/>
              </a:spcBef>
            </a:pPr>
            <a:endParaRPr sz="600" dirty="0"/>
          </a:p>
          <a:p>
            <a:pPr marL="76200">
              <a:lnSpc>
                <a:spcPct val="100000"/>
              </a:lnSpc>
            </a:pPr>
            <a:r>
              <a:rPr sz="1800" dirty="0" smtClean="0">
                <a:latin typeface="Arial"/>
                <a:cs typeface="Arial"/>
              </a:rPr>
              <a:t>а</a:t>
            </a:r>
            <a:r>
              <a:rPr sz="1800" dirty="0" smtClean="0">
                <a:solidFill>
                  <a:srgbClr val="FF0000"/>
                </a:solidFill>
                <a:latin typeface="Arial"/>
                <a:cs typeface="Arial"/>
              </a:rPr>
              <a:t>)</a:t>
            </a:r>
            <a:r>
              <a:rPr sz="1800" spc="-5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spc="0" dirty="0" smtClean="0">
                <a:solidFill>
                  <a:srgbClr val="FF0000"/>
                </a:solidFill>
                <a:latin typeface="Arial"/>
                <a:cs typeface="Arial"/>
              </a:rPr>
              <a:t>о</a:t>
            </a:r>
            <a:r>
              <a:rPr sz="1800" b="1" spc="5" dirty="0" smtClean="0">
                <a:solidFill>
                  <a:srgbClr val="FF0000"/>
                </a:solidFill>
                <a:latin typeface="Arial"/>
                <a:cs typeface="Arial"/>
              </a:rPr>
              <a:t>б</a:t>
            </a:r>
            <a:r>
              <a:rPr sz="1800" b="1" spc="0" dirty="0" smtClean="0">
                <a:solidFill>
                  <a:srgbClr val="FF0000"/>
                </a:solidFill>
                <a:latin typeface="Arial"/>
                <a:cs typeface="Arial"/>
              </a:rPr>
              <a:t>осн</a:t>
            </a:r>
            <a:r>
              <a:rPr sz="1800" b="1" spc="5" dirty="0" smtClean="0">
                <a:solidFill>
                  <a:srgbClr val="FF0000"/>
                </a:solidFill>
                <a:latin typeface="Arial"/>
                <a:cs typeface="Arial"/>
              </a:rPr>
              <a:t>о</a:t>
            </a:r>
            <a:r>
              <a:rPr sz="1800" b="1" spc="0" dirty="0" smtClean="0">
                <a:solidFill>
                  <a:srgbClr val="FF0000"/>
                </a:solidFill>
                <a:latin typeface="Arial"/>
                <a:cs typeface="Arial"/>
              </a:rPr>
              <a:t>в</a:t>
            </a:r>
            <a:r>
              <a:rPr sz="1800" b="1" spc="-10" dirty="0" smtClean="0">
                <a:solidFill>
                  <a:srgbClr val="FF0000"/>
                </a:solidFill>
                <a:latin typeface="Arial"/>
                <a:cs typeface="Arial"/>
              </a:rPr>
              <a:t>а</a:t>
            </a:r>
            <a:r>
              <a:rPr sz="1800" b="1" spc="0" dirty="0" smtClean="0">
                <a:solidFill>
                  <a:srgbClr val="FF0000"/>
                </a:solidFill>
                <a:latin typeface="Arial"/>
                <a:cs typeface="Arial"/>
              </a:rPr>
              <a:t>ние</a:t>
            </a:r>
            <a:r>
              <a:rPr sz="1800" b="1" spc="5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не</a:t>
            </a:r>
            <a:r>
              <a:rPr sz="1800" spc="-10" dirty="0" smtClean="0">
                <a:latin typeface="Arial"/>
                <a:cs typeface="Arial"/>
              </a:rPr>
              <a:t>о</a:t>
            </a:r>
            <a:r>
              <a:rPr sz="1800" spc="0" dirty="0" smtClean="0">
                <a:latin typeface="Arial"/>
                <a:cs typeface="Arial"/>
              </a:rPr>
              <a:t>б</a:t>
            </a:r>
            <a:r>
              <a:rPr sz="1800" spc="-15" dirty="0" smtClean="0">
                <a:latin typeface="Arial"/>
                <a:cs typeface="Arial"/>
              </a:rPr>
              <a:t>х</a:t>
            </a:r>
            <a:r>
              <a:rPr sz="1800" spc="0" dirty="0" smtClean="0">
                <a:latin typeface="Arial"/>
                <a:cs typeface="Arial"/>
              </a:rPr>
              <a:t>одимости </a:t>
            </a:r>
            <a:r>
              <a:rPr sz="1800" spc="-25" dirty="0" smtClean="0">
                <a:latin typeface="Arial"/>
                <a:cs typeface="Arial"/>
              </a:rPr>
              <a:t>у</a:t>
            </a:r>
            <a:r>
              <a:rPr sz="1800" spc="0" dirty="0" smtClean="0">
                <a:latin typeface="Arial"/>
                <a:cs typeface="Arial"/>
              </a:rPr>
              <a:t>казания</a:t>
            </a:r>
            <a:r>
              <a:rPr sz="1800" spc="10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таких</a:t>
            </a:r>
            <a:r>
              <a:rPr sz="1800" spc="-10" dirty="0" smtClean="0">
                <a:latin typeface="Arial"/>
                <a:cs typeface="Arial"/>
              </a:rPr>
              <a:t> х</a:t>
            </a:r>
            <a:r>
              <a:rPr sz="1800" spc="0" dirty="0" smtClean="0">
                <a:latin typeface="Arial"/>
                <a:cs typeface="Arial"/>
              </a:rPr>
              <a:t>а</a:t>
            </a:r>
            <a:r>
              <a:rPr sz="1800" spc="-10" dirty="0" smtClean="0">
                <a:latin typeface="Arial"/>
                <a:cs typeface="Arial"/>
              </a:rPr>
              <a:t>р</a:t>
            </a:r>
            <a:r>
              <a:rPr sz="1800" spc="0" dirty="0" smtClean="0">
                <a:latin typeface="Arial"/>
                <a:cs typeface="Arial"/>
              </a:rPr>
              <a:t>акте</a:t>
            </a:r>
            <a:r>
              <a:rPr sz="1800" spc="-10" dirty="0" smtClean="0">
                <a:latin typeface="Arial"/>
                <a:cs typeface="Arial"/>
              </a:rPr>
              <a:t>р</a:t>
            </a:r>
            <a:r>
              <a:rPr sz="1800" spc="0" dirty="0" smtClean="0">
                <a:latin typeface="Arial"/>
                <a:cs typeface="Arial"/>
              </a:rPr>
              <a:t>истик;</a:t>
            </a:r>
            <a:endParaRPr sz="1800" dirty="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0"/>
              </a:spcBef>
            </a:pPr>
            <a:endParaRPr sz="600" dirty="0"/>
          </a:p>
          <a:p>
            <a:pPr marL="12700" marR="12700">
              <a:lnSpc>
                <a:spcPct val="100000"/>
              </a:lnSpc>
            </a:pPr>
            <a:r>
              <a:rPr sz="1800" dirty="0" smtClean="0">
                <a:latin typeface="Arial"/>
                <a:cs typeface="Arial"/>
              </a:rPr>
              <a:t>б)</a:t>
            </a:r>
            <a:r>
              <a:rPr sz="1800" spc="-10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п</a:t>
            </a:r>
            <a:r>
              <a:rPr sz="1800" spc="-10" dirty="0" smtClean="0">
                <a:latin typeface="Arial"/>
                <a:cs typeface="Arial"/>
              </a:rPr>
              <a:t>о</a:t>
            </a:r>
            <a:r>
              <a:rPr sz="1800" spc="0" dirty="0" smtClean="0">
                <a:latin typeface="Arial"/>
                <a:cs typeface="Arial"/>
              </a:rPr>
              <a:t>казатели,</a:t>
            </a:r>
            <a:r>
              <a:rPr sz="1800" spc="-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п</a:t>
            </a:r>
            <a:r>
              <a:rPr sz="1800" spc="-10" dirty="0" smtClean="0">
                <a:latin typeface="Arial"/>
                <a:cs typeface="Arial"/>
              </a:rPr>
              <a:t>о</a:t>
            </a:r>
            <a:r>
              <a:rPr sz="1800" spc="0" dirty="0" smtClean="0">
                <a:latin typeface="Arial"/>
                <a:cs typeface="Arial"/>
              </a:rPr>
              <a:t>з</a:t>
            </a:r>
            <a:r>
              <a:rPr sz="1800" spc="5" dirty="0" smtClean="0">
                <a:latin typeface="Arial"/>
                <a:cs typeface="Arial"/>
              </a:rPr>
              <a:t>в</a:t>
            </a:r>
            <a:r>
              <a:rPr sz="1800" spc="0" dirty="0" smtClean="0">
                <a:latin typeface="Arial"/>
                <a:cs typeface="Arial"/>
              </a:rPr>
              <a:t>оляющие</a:t>
            </a:r>
            <a:r>
              <a:rPr sz="1800" spc="-1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о</a:t>
            </a:r>
            <a:r>
              <a:rPr sz="1800" spc="-10" dirty="0" smtClean="0">
                <a:latin typeface="Arial"/>
                <a:cs typeface="Arial"/>
              </a:rPr>
              <a:t>п</a:t>
            </a:r>
            <a:r>
              <a:rPr sz="1800" spc="0" dirty="0" smtClean="0">
                <a:latin typeface="Arial"/>
                <a:cs typeface="Arial"/>
              </a:rPr>
              <a:t>р</a:t>
            </a:r>
            <a:r>
              <a:rPr sz="1800" spc="-10" dirty="0" smtClean="0">
                <a:latin typeface="Arial"/>
                <a:cs typeface="Arial"/>
              </a:rPr>
              <a:t>е</a:t>
            </a:r>
            <a:r>
              <a:rPr sz="1800" spc="5" dirty="0" smtClean="0">
                <a:latin typeface="Arial"/>
                <a:cs typeface="Arial"/>
              </a:rPr>
              <a:t>д</a:t>
            </a:r>
            <a:r>
              <a:rPr sz="1800" spc="0" dirty="0" smtClean="0">
                <a:latin typeface="Arial"/>
                <a:cs typeface="Arial"/>
              </a:rPr>
              <a:t>ели</a:t>
            </a:r>
            <a:r>
              <a:rPr sz="1800" spc="5" dirty="0" smtClean="0">
                <a:latin typeface="Arial"/>
                <a:cs typeface="Arial"/>
              </a:rPr>
              <a:t>т</a:t>
            </a:r>
            <a:r>
              <a:rPr sz="1800" spc="0" dirty="0" smtClean="0">
                <a:latin typeface="Arial"/>
                <a:cs typeface="Arial"/>
              </a:rPr>
              <a:t>ь со</a:t>
            </a:r>
            <a:r>
              <a:rPr sz="1800" spc="-10" dirty="0" smtClean="0">
                <a:latin typeface="Arial"/>
                <a:cs typeface="Arial"/>
              </a:rPr>
              <a:t>о</a:t>
            </a:r>
            <a:r>
              <a:rPr sz="1800" spc="0" dirty="0" smtClean="0">
                <a:latin typeface="Arial"/>
                <a:cs typeface="Arial"/>
              </a:rPr>
              <a:t>т</a:t>
            </a:r>
            <a:r>
              <a:rPr sz="1800" spc="5" dirty="0" smtClean="0">
                <a:latin typeface="Arial"/>
                <a:cs typeface="Arial"/>
              </a:rPr>
              <a:t>в</a:t>
            </a:r>
            <a:r>
              <a:rPr sz="1800" spc="0" dirty="0" smtClean="0">
                <a:latin typeface="Arial"/>
                <a:cs typeface="Arial"/>
              </a:rPr>
              <a:t>етст</a:t>
            </a:r>
            <a:r>
              <a:rPr sz="1800" spc="5" dirty="0" smtClean="0">
                <a:latin typeface="Arial"/>
                <a:cs typeface="Arial"/>
              </a:rPr>
              <a:t>в</a:t>
            </a:r>
            <a:r>
              <a:rPr sz="1800" spc="0" dirty="0" smtClean="0">
                <a:latin typeface="Arial"/>
                <a:cs typeface="Arial"/>
              </a:rPr>
              <a:t>ие зак</a:t>
            </a:r>
            <a:r>
              <a:rPr sz="1800" spc="-25" dirty="0" smtClean="0">
                <a:latin typeface="Arial"/>
                <a:cs typeface="Arial"/>
              </a:rPr>
              <a:t>у</a:t>
            </a:r>
            <a:r>
              <a:rPr sz="1800" spc="0" dirty="0" smtClean="0">
                <a:latin typeface="Arial"/>
                <a:cs typeface="Arial"/>
              </a:rPr>
              <a:t>п</a:t>
            </a:r>
            <a:r>
              <a:rPr sz="1800" spc="-10" dirty="0" smtClean="0">
                <a:latin typeface="Arial"/>
                <a:cs typeface="Arial"/>
              </a:rPr>
              <a:t>а</a:t>
            </a:r>
            <a:r>
              <a:rPr sz="1800" spc="0" dirty="0" smtClean="0">
                <a:latin typeface="Arial"/>
                <a:cs typeface="Arial"/>
              </a:rPr>
              <a:t>е</a:t>
            </a:r>
            <a:r>
              <a:rPr sz="1800" spc="-10" dirty="0" smtClean="0">
                <a:latin typeface="Arial"/>
                <a:cs typeface="Arial"/>
              </a:rPr>
              <a:t>м</a:t>
            </a:r>
            <a:r>
              <a:rPr sz="1800" spc="0" dirty="0" smtClean="0">
                <a:latin typeface="Arial"/>
                <a:cs typeface="Arial"/>
              </a:rPr>
              <a:t>ых</a:t>
            </a:r>
            <a:r>
              <a:rPr sz="1800" spc="35" dirty="0" smtClean="0">
                <a:latin typeface="Arial"/>
                <a:cs typeface="Arial"/>
              </a:rPr>
              <a:t> </a:t>
            </a:r>
            <a:r>
              <a:rPr sz="1800" spc="5" dirty="0" smtClean="0">
                <a:latin typeface="Arial"/>
                <a:cs typeface="Arial"/>
              </a:rPr>
              <a:t>л</a:t>
            </a:r>
            <a:r>
              <a:rPr sz="1800" spc="0" dirty="0" smtClean="0">
                <a:latin typeface="Arial"/>
                <a:cs typeface="Arial"/>
              </a:rPr>
              <a:t>ек</a:t>
            </a:r>
            <a:r>
              <a:rPr sz="1800" spc="-10" dirty="0" smtClean="0">
                <a:latin typeface="Arial"/>
                <a:cs typeface="Arial"/>
              </a:rPr>
              <a:t>а</a:t>
            </a:r>
            <a:r>
              <a:rPr sz="1800" spc="0" dirty="0" smtClean="0">
                <a:latin typeface="Arial"/>
                <a:cs typeface="Arial"/>
              </a:rPr>
              <a:t>рственных п</a:t>
            </a:r>
            <a:r>
              <a:rPr sz="1800" spc="-10" dirty="0" smtClean="0">
                <a:latin typeface="Arial"/>
                <a:cs typeface="Arial"/>
              </a:rPr>
              <a:t>р</a:t>
            </a:r>
            <a:r>
              <a:rPr sz="1800" spc="0" dirty="0" smtClean="0">
                <a:latin typeface="Arial"/>
                <a:cs typeface="Arial"/>
              </a:rPr>
              <a:t>е</a:t>
            </a:r>
            <a:r>
              <a:rPr sz="1800" spc="-10" dirty="0" smtClean="0">
                <a:latin typeface="Arial"/>
                <a:cs typeface="Arial"/>
              </a:rPr>
              <a:t>п</a:t>
            </a:r>
            <a:r>
              <a:rPr sz="1800" spc="0" dirty="0" smtClean="0">
                <a:latin typeface="Arial"/>
                <a:cs typeface="Arial"/>
              </a:rPr>
              <a:t>а</a:t>
            </a:r>
            <a:r>
              <a:rPr sz="1800" spc="-10" dirty="0" smtClean="0">
                <a:latin typeface="Arial"/>
                <a:cs typeface="Arial"/>
              </a:rPr>
              <a:t>р</a:t>
            </a:r>
            <a:r>
              <a:rPr sz="1800" spc="0" dirty="0" smtClean="0">
                <a:latin typeface="Arial"/>
                <a:cs typeface="Arial"/>
              </a:rPr>
              <a:t>ат</a:t>
            </a:r>
            <a:r>
              <a:rPr sz="1800" spc="-10" dirty="0" smtClean="0">
                <a:latin typeface="Arial"/>
                <a:cs typeface="Arial"/>
              </a:rPr>
              <a:t>о</a:t>
            </a:r>
            <a:r>
              <a:rPr sz="1800" spc="0" dirty="0" smtClean="0">
                <a:latin typeface="Arial"/>
                <a:cs typeface="Arial"/>
              </a:rPr>
              <a:t>в</a:t>
            </a:r>
            <a:r>
              <a:rPr sz="1800" spc="30" dirty="0" smtClean="0">
                <a:latin typeface="Arial"/>
                <a:cs typeface="Arial"/>
              </a:rPr>
              <a:t> </a:t>
            </a:r>
            <a:r>
              <a:rPr sz="1800" spc="-25" dirty="0" smtClean="0">
                <a:latin typeface="Arial"/>
                <a:cs typeface="Arial"/>
              </a:rPr>
              <a:t>у</a:t>
            </a:r>
            <a:r>
              <a:rPr sz="1800" spc="0" dirty="0" smtClean="0">
                <a:latin typeface="Arial"/>
                <a:cs typeface="Arial"/>
              </a:rPr>
              <a:t>станов</a:t>
            </a:r>
            <a:r>
              <a:rPr sz="1800" spc="5" dirty="0" smtClean="0">
                <a:latin typeface="Arial"/>
                <a:cs typeface="Arial"/>
              </a:rPr>
              <a:t>л</a:t>
            </a:r>
            <a:r>
              <a:rPr sz="1800" spc="0" dirty="0" smtClean="0">
                <a:latin typeface="Arial"/>
                <a:cs typeface="Arial"/>
              </a:rPr>
              <a:t>енным</a:t>
            </a:r>
            <a:r>
              <a:rPr sz="1800" spc="45" dirty="0" smtClean="0">
                <a:latin typeface="Arial"/>
                <a:cs typeface="Arial"/>
              </a:rPr>
              <a:t> </a:t>
            </a:r>
            <a:r>
              <a:rPr sz="1800" spc="-15" dirty="0" smtClean="0">
                <a:latin typeface="Arial"/>
                <a:cs typeface="Arial"/>
              </a:rPr>
              <a:t>х</a:t>
            </a:r>
            <a:r>
              <a:rPr sz="1800" spc="0" dirty="0" smtClean="0">
                <a:latin typeface="Arial"/>
                <a:cs typeface="Arial"/>
              </a:rPr>
              <a:t>а</a:t>
            </a:r>
            <a:r>
              <a:rPr sz="1800" spc="-10" dirty="0" smtClean="0">
                <a:latin typeface="Arial"/>
                <a:cs typeface="Arial"/>
              </a:rPr>
              <a:t>р</a:t>
            </a:r>
            <a:r>
              <a:rPr sz="1800" spc="0" dirty="0" smtClean="0">
                <a:latin typeface="Arial"/>
                <a:cs typeface="Arial"/>
              </a:rPr>
              <a:t>акте</a:t>
            </a:r>
            <a:r>
              <a:rPr sz="1800" spc="-10" dirty="0" smtClean="0">
                <a:latin typeface="Arial"/>
                <a:cs typeface="Arial"/>
              </a:rPr>
              <a:t>р</a:t>
            </a:r>
            <a:r>
              <a:rPr sz="1800" spc="0" dirty="0" smtClean="0">
                <a:latin typeface="Arial"/>
                <a:cs typeface="Arial"/>
              </a:rPr>
              <a:t>истикам</a:t>
            </a:r>
            <a:r>
              <a:rPr sz="1800" spc="-10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и</a:t>
            </a:r>
            <a:r>
              <a:rPr sz="1800" spc="-10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м</a:t>
            </a:r>
            <a:r>
              <a:rPr sz="1800" spc="-10" dirty="0" smtClean="0">
                <a:latin typeface="Arial"/>
                <a:cs typeface="Arial"/>
              </a:rPr>
              <a:t>а</a:t>
            </a:r>
            <a:r>
              <a:rPr sz="1800" spc="0" dirty="0" smtClean="0">
                <a:latin typeface="Arial"/>
                <a:cs typeface="Arial"/>
              </a:rPr>
              <a:t>ксим</a:t>
            </a:r>
            <a:r>
              <a:rPr sz="1800" spc="-10" dirty="0" smtClean="0">
                <a:latin typeface="Arial"/>
                <a:cs typeface="Arial"/>
              </a:rPr>
              <a:t>а</a:t>
            </a:r>
            <a:r>
              <a:rPr sz="1800" spc="5" dirty="0" smtClean="0">
                <a:latin typeface="Arial"/>
                <a:cs typeface="Arial"/>
              </a:rPr>
              <a:t>л</a:t>
            </a:r>
            <a:r>
              <a:rPr sz="1800" spc="0" dirty="0" smtClean="0">
                <a:latin typeface="Arial"/>
                <a:cs typeface="Arial"/>
              </a:rPr>
              <a:t>ьные и</a:t>
            </a:r>
            <a:r>
              <a:rPr sz="1800" spc="-10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(и</a:t>
            </a:r>
            <a:r>
              <a:rPr sz="1800" spc="5" dirty="0" smtClean="0">
                <a:latin typeface="Arial"/>
                <a:cs typeface="Arial"/>
              </a:rPr>
              <a:t>л</a:t>
            </a:r>
            <a:r>
              <a:rPr sz="1800" spc="0" dirty="0" smtClean="0">
                <a:latin typeface="Arial"/>
                <a:cs typeface="Arial"/>
              </a:rPr>
              <a:t>и)</a:t>
            </a:r>
            <a:r>
              <a:rPr sz="1800" spc="-20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минимальные </a:t>
            </a:r>
            <a:r>
              <a:rPr sz="1800" spc="5" dirty="0" smtClean="0">
                <a:latin typeface="Arial"/>
                <a:cs typeface="Arial"/>
              </a:rPr>
              <a:t>з</a:t>
            </a:r>
            <a:r>
              <a:rPr sz="1800" spc="0" dirty="0" smtClean="0">
                <a:latin typeface="Arial"/>
                <a:cs typeface="Arial"/>
              </a:rPr>
              <a:t>нач</a:t>
            </a:r>
            <a:r>
              <a:rPr sz="1800" spc="-10" dirty="0" smtClean="0">
                <a:latin typeface="Arial"/>
                <a:cs typeface="Arial"/>
              </a:rPr>
              <a:t>е</a:t>
            </a:r>
            <a:r>
              <a:rPr sz="1800" spc="0" dirty="0" smtClean="0">
                <a:latin typeface="Arial"/>
                <a:cs typeface="Arial"/>
              </a:rPr>
              <a:t>ния таких</a:t>
            </a:r>
            <a:r>
              <a:rPr sz="1800" spc="-1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п</a:t>
            </a:r>
            <a:r>
              <a:rPr sz="1800" spc="-10" dirty="0" smtClean="0">
                <a:latin typeface="Arial"/>
                <a:cs typeface="Arial"/>
              </a:rPr>
              <a:t>о</a:t>
            </a:r>
            <a:r>
              <a:rPr sz="1800" spc="0" dirty="0" smtClean="0">
                <a:latin typeface="Arial"/>
                <a:cs typeface="Arial"/>
              </a:rPr>
              <a:t>каз</a:t>
            </a:r>
            <a:r>
              <a:rPr sz="1800" spc="-10" dirty="0" smtClean="0">
                <a:latin typeface="Arial"/>
                <a:cs typeface="Arial"/>
              </a:rPr>
              <a:t>а</a:t>
            </a:r>
            <a:r>
              <a:rPr sz="1800" spc="0" dirty="0" smtClean="0">
                <a:latin typeface="Arial"/>
                <a:cs typeface="Arial"/>
              </a:rPr>
              <a:t>телей,</a:t>
            </a:r>
            <a:r>
              <a:rPr sz="1800" spc="-1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а</a:t>
            </a:r>
            <a:r>
              <a:rPr sz="1800" spc="-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т</a:t>
            </a:r>
            <a:r>
              <a:rPr sz="1800" spc="-10" dirty="0" smtClean="0">
                <a:latin typeface="Arial"/>
                <a:cs typeface="Arial"/>
              </a:rPr>
              <a:t>а</a:t>
            </a:r>
            <a:r>
              <a:rPr sz="1800" spc="0" dirty="0" smtClean="0">
                <a:latin typeface="Arial"/>
                <a:cs typeface="Arial"/>
              </a:rPr>
              <a:t>кже</a:t>
            </a:r>
            <a:r>
              <a:rPr sz="1800" spc="-10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зна</a:t>
            </a:r>
            <a:r>
              <a:rPr sz="1800" spc="-10" dirty="0" smtClean="0">
                <a:latin typeface="Arial"/>
                <a:cs typeface="Arial"/>
              </a:rPr>
              <a:t>че</a:t>
            </a:r>
            <a:r>
              <a:rPr sz="1800" spc="0" dirty="0" smtClean="0">
                <a:latin typeface="Arial"/>
                <a:cs typeface="Arial"/>
              </a:rPr>
              <a:t>ния п</a:t>
            </a:r>
            <a:r>
              <a:rPr sz="1800" spc="-15" dirty="0" smtClean="0">
                <a:latin typeface="Arial"/>
                <a:cs typeface="Arial"/>
              </a:rPr>
              <a:t>о</a:t>
            </a:r>
            <a:r>
              <a:rPr sz="1800" spc="0" dirty="0" smtClean="0">
                <a:latin typeface="Arial"/>
                <a:cs typeface="Arial"/>
              </a:rPr>
              <a:t>каз</a:t>
            </a:r>
            <a:r>
              <a:rPr sz="1800" spc="-10" dirty="0" smtClean="0">
                <a:latin typeface="Arial"/>
                <a:cs typeface="Arial"/>
              </a:rPr>
              <a:t>а</a:t>
            </a:r>
            <a:r>
              <a:rPr sz="1800" spc="0" dirty="0" smtClean="0">
                <a:latin typeface="Arial"/>
                <a:cs typeface="Arial"/>
              </a:rPr>
              <a:t>телей,</a:t>
            </a:r>
            <a:r>
              <a:rPr sz="1800" spc="-1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кот</a:t>
            </a:r>
            <a:r>
              <a:rPr sz="1800" spc="-10" dirty="0" smtClean="0">
                <a:latin typeface="Arial"/>
                <a:cs typeface="Arial"/>
              </a:rPr>
              <a:t>ор</a:t>
            </a:r>
            <a:r>
              <a:rPr sz="1800" spc="0" dirty="0" smtClean="0">
                <a:latin typeface="Arial"/>
                <a:cs typeface="Arial"/>
              </a:rPr>
              <a:t>ые</a:t>
            </a:r>
            <a:r>
              <a:rPr sz="1800" spc="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не </a:t>
            </a:r>
            <a:r>
              <a:rPr sz="1800" spc="-10" dirty="0" smtClean="0">
                <a:latin typeface="Arial"/>
                <a:cs typeface="Arial"/>
              </a:rPr>
              <a:t>мо</a:t>
            </a:r>
            <a:r>
              <a:rPr sz="1800" spc="0" dirty="0" smtClean="0">
                <a:latin typeface="Arial"/>
                <a:cs typeface="Arial"/>
              </a:rPr>
              <a:t>г</a:t>
            </a:r>
            <a:r>
              <a:rPr sz="1800" spc="-25" dirty="0" smtClean="0">
                <a:latin typeface="Arial"/>
                <a:cs typeface="Arial"/>
              </a:rPr>
              <a:t>у</a:t>
            </a:r>
            <a:r>
              <a:rPr sz="1800" spc="0" dirty="0" smtClean="0">
                <a:latin typeface="Arial"/>
                <a:cs typeface="Arial"/>
              </a:rPr>
              <a:t>т</a:t>
            </a:r>
            <a:r>
              <a:rPr sz="1800" spc="2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изм</a:t>
            </a:r>
            <a:r>
              <a:rPr sz="1800" spc="-10" dirty="0" smtClean="0">
                <a:latin typeface="Arial"/>
                <a:cs typeface="Arial"/>
              </a:rPr>
              <a:t>е</a:t>
            </a:r>
            <a:r>
              <a:rPr sz="1800" spc="0" dirty="0" smtClean="0">
                <a:latin typeface="Arial"/>
                <a:cs typeface="Arial"/>
              </a:rPr>
              <a:t>нять</a:t>
            </a:r>
            <a:r>
              <a:rPr sz="1800" spc="-10" dirty="0" smtClean="0">
                <a:latin typeface="Arial"/>
                <a:cs typeface="Arial"/>
              </a:rPr>
              <a:t>с</a:t>
            </a:r>
            <a:r>
              <a:rPr sz="1800" spc="0" dirty="0" smtClean="0">
                <a:latin typeface="Arial"/>
                <a:cs typeface="Arial"/>
              </a:rPr>
              <a:t>я.</a:t>
            </a:r>
            <a:endParaRPr sz="1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79298" y="6994397"/>
            <a:ext cx="9756521" cy="0"/>
          </a:xfrm>
          <a:custGeom>
            <a:avLst/>
            <a:gdLst/>
            <a:ahLst/>
            <a:cxnLst/>
            <a:rect l="l" t="t" r="r" b="b"/>
            <a:pathLst>
              <a:path w="9756521">
                <a:moveTo>
                  <a:pt x="0" y="0"/>
                </a:moveTo>
                <a:lnTo>
                  <a:pt x="9756521" y="0"/>
                </a:lnTo>
              </a:path>
            </a:pathLst>
          </a:custGeom>
          <a:ln w="10668">
            <a:solidFill>
              <a:srgbClr val="E6E7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78536" y="1495044"/>
            <a:ext cx="9756521" cy="0"/>
          </a:xfrm>
          <a:custGeom>
            <a:avLst/>
            <a:gdLst/>
            <a:ahLst/>
            <a:cxnLst/>
            <a:rect l="l" t="t" r="r" b="b"/>
            <a:pathLst>
              <a:path w="9756521">
                <a:moveTo>
                  <a:pt x="0" y="0"/>
                </a:moveTo>
                <a:lnTo>
                  <a:pt x="9756521" y="0"/>
                </a:lnTo>
              </a:path>
            </a:pathLst>
          </a:custGeom>
          <a:ln w="18288">
            <a:solidFill>
              <a:srgbClr val="00628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5476" rIns="0" bIns="0" rtlCol="0">
            <a:noAutofit/>
          </a:bodyPr>
          <a:lstStyle/>
          <a:p>
            <a:pPr marL="312420" algn="ctr">
              <a:lnSpc>
                <a:spcPct val="100000"/>
              </a:lnSpc>
            </a:pPr>
            <a:r>
              <a:rPr sz="3300" b="1" dirty="0" smtClean="0">
                <a:solidFill>
                  <a:srgbClr val="006284"/>
                </a:solidFill>
                <a:latin typeface="Arial"/>
                <a:cs typeface="Arial"/>
              </a:rPr>
              <a:t>ОБОС</a:t>
            </a:r>
            <a:r>
              <a:rPr sz="3300" b="1" spc="10" dirty="0" smtClean="0">
                <a:solidFill>
                  <a:srgbClr val="006284"/>
                </a:solidFill>
                <a:latin typeface="Arial"/>
                <a:cs typeface="Arial"/>
              </a:rPr>
              <a:t>Н</a:t>
            </a:r>
            <a:r>
              <a:rPr sz="3300" b="1" spc="0" dirty="0" smtClean="0">
                <a:solidFill>
                  <a:srgbClr val="006284"/>
                </a:solidFill>
                <a:latin typeface="Arial"/>
                <a:cs typeface="Arial"/>
              </a:rPr>
              <a:t>ОВ</a:t>
            </a:r>
            <a:r>
              <a:rPr sz="3300" b="1" spc="5" dirty="0" smtClean="0">
                <a:solidFill>
                  <a:srgbClr val="006284"/>
                </a:solidFill>
                <a:latin typeface="Arial"/>
                <a:cs typeface="Arial"/>
              </a:rPr>
              <a:t>А</a:t>
            </a:r>
            <a:r>
              <a:rPr sz="3300" b="1" spc="0" dirty="0" smtClean="0">
                <a:solidFill>
                  <a:srgbClr val="006284"/>
                </a:solidFill>
                <a:latin typeface="Arial"/>
                <a:cs typeface="Arial"/>
              </a:rPr>
              <a:t>НИЕ</a:t>
            </a:r>
            <a:endParaRPr sz="3300" dirty="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36041" y="1797557"/>
            <a:ext cx="10023348" cy="3505200"/>
          </a:xfrm>
          <a:custGeom>
            <a:avLst/>
            <a:gdLst/>
            <a:ahLst/>
            <a:cxnLst/>
            <a:rect l="l" t="t" r="r" b="b"/>
            <a:pathLst>
              <a:path w="10023348" h="3505200">
                <a:moveTo>
                  <a:pt x="0" y="3505200"/>
                </a:moveTo>
                <a:lnTo>
                  <a:pt x="10023348" y="3505200"/>
                </a:lnTo>
                <a:lnTo>
                  <a:pt x="10023348" y="0"/>
                </a:lnTo>
                <a:lnTo>
                  <a:pt x="0" y="0"/>
                </a:lnTo>
                <a:lnTo>
                  <a:pt x="0" y="3505200"/>
                </a:lnTo>
                <a:close/>
              </a:path>
            </a:pathLst>
          </a:custGeom>
          <a:ln w="25908">
            <a:solidFill>
              <a:srgbClr val="4F81B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414324" y="1860422"/>
            <a:ext cx="9788525" cy="338010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0000"/>
              </a:lnSpc>
            </a:pPr>
            <a:r>
              <a:rPr sz="1700" b="1" spc="-45" dirty="0" smtClean="0">
                <a:solidFill>
                  <a:srgbClr val="FF0000"/>
                </a:solidFill>
                <a:latin typeface="Arial"/>
                <a:cs typeface="Arial"/>
              </a:rPr>
              <a:t>Р</a:t>
            </a:r>
            <a:r>
              <a:rPr sz="1700" b="1" spc="0" dirty="0" smtClean="0">
                <a:solidFill>
                  <a:srgbClr val="FF0000"/>
                </a:solidFill>
                <a:latin typeface="Arial"/>
                <a:cs typeface="Arial"/>
              </a:rPr>
              <a:t>е</a:t>
            </a:r>
            <a:r>
              <a:rPr sz="1700" b="1" spc="-30" dirty="0" smtClean="0">
                <a:solidFill>
                  <a:srgbClr val="FF0000"/>
                </a:solidFill>
                <a:latin typeface="Arial"/>
                <a:cs typeface="Arial"/>
              </a:rPr>
              <a:t>ш</a:t>
            </a:r>
            <a:r>
              <a:rPr sz="1700" b="1" spc="0" dirty="0" smtClean="0">
                <a:solidFill>
                  <a:srgbClr val="FF0000"/>
                </a:solidFill>
                <a:latin typeface="Arial"/>
                <a:cs typeface="Arial"/>
              </a:rPr>
              <a:t>ение</a:t>
            </a:r>
            <a:r>
              <a:rPr sz="1700" b="1" spc="3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700" b="1" spc="0" dirty="0" smtClean="0">
                <a:solidFill>
                  <a:srgbClr val="FF0000"/>
                </a:solidFill>
                <a:latin typeface="Arial"/>
                <a:cs typeface="Arial"/>
              </a:rPr>
              <a:t>С</a:t>
            </a:r>
            <a:r>
              <a:rPr sz="1700" b="1" spc="-30" dirty="0" smtClean="0">
                <a:solidFill>
                  <a:srgbClr val="FF0000"/>
                </a:solidFill>
                <a:latin typeface="Arial"/>
                <a:cs typeface="Arial"/>
              </a:rPr>
              <a:t>м</a:t>
            </a:r>
            <a:r>
              <a:rPr sz="1700" b="1" spc="-45" dirty="0" smtClean="0">
                <a:solidFill>
                  <a:srgbClr val="FF0000"/>
                </a:solidFill>
                <a:latin typeface="Arial"/>
                <a:cs typeface="Arial"/>
              </a:rPr>
              <a:t>о</a:t>
            </a:r>
            <a:r>
              <a:rPr sz="1700" b="1" spc="-30" dirty="0" smtClean="0">
                <a:solidFill>
                  <a:srgbClr val="FF0000"/>
                </a:solidFill>
                <a:latin typeface="Arial"/>
                <a:cs typeface="Arial"/>
              </a:rPr>
              <a:t>л</a:t>
            </a:r>
            <a:r>
              <a:rPr sz="1700" b="1" spc="0" dirty="0" smtClean="0">
                <a:solidFill>
                  <a:srgbClr val="FF0000"/>
                </a:solidFill>
                <a:latin typeface="Arial"/>
                <a:cs typeface="Arial"/>
              </a:rPr>
              <a:t>енс</a:t>
            </a:r>
            <a:r>
              <a:rPr sz="1700" b="1" spc="-25" dirty="0" smtClean="0">
                <a:solidFill>
                  <a:srgbClr val="FF0000"/>
                </a:solidFill>
                <a:latin typeface="Arial"/>
                <a:cs typeface="Arial"/>
              </a:rPr>
              <a:t>к</a:t>
            </a:r>
            <a:r>
              <a:rPr sz="1700" b="1" spc="0" dirty="0" smtClean="0">
                <a:solidFill>
                  <a:srgbClr val="FF0000"/>
                </a:solidFill>
                <a:latin typeface="Arial"/>
                <a:cs typeface="Arial"/>
              </a:rPr>
              <a:t>о</a:t>
            </a:r>
            <a:r>
              <a:rPr sz="1700" b="1" spc="-25" dirty="0" smtClean="0">
                <a:solidFill>
                  <a:srgbClr val="FF0000"/>
                </a:solidFill>
                <a:latin typeface="Arial"/>
                <a:cs typeface="Arial"/>
              </a:rPr>
              <a:t>г</a:t>
            </a:r>
            <a:r>
              <a:rPr sz="1700" b="1" spc="0" dirty="0" smtClean="0">
                <a:solidFill>
                  <a:srgbClr val="FF0000"/>
                </a:solidFill>
                <a:latin typeface="Arial"/>
                <a:cs typeface="Arial"/>
              </a:rPr>
              <a:t>о</a:t>
            </a:r>
            <a:r>
              <a:rPr sz="1700" b="1" spc="-15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700" b="1" spc="-65" dirty="0" smtClean="0">
                <a:solidFill>
                  <a:srgbClr val="FF0000"/>
                </a:solidFill>
                <a:latin typeface="Arial"/>
                <a:cs typeface="Arial"/>
              </a:rPr>
              <a:t>У</a:t>
            </a:r>
            <a:r>
              <a:rPr sz="1700" b="1" spc="-55" dirty="0" smtClean="0">
                <a:solidFill>
                  <a:srgbClr val="FF0000"/>
                </a:solidFill>
                <a:latin typeface="Arial"/>
                <a:cs typeface="Arial"/>
              </a:rPr>
              <a:t>Ф</a:t>
            </a:r>
            <a:r>
              <a:rPr sz="1700" b="1" spc="-80" dirty="0" smtClean="0">
                <a:solidFill>
                  <a:srgbClr val="FF0000"/>
                </a:solidFill>
                <a:latin typeface="Arial"/>
                <a:cs typeface="Arial"/>
              </a:rPr>
              <a:t>А</a:t>
            </a:r>
            <a:r>
              <a:rPr sz="1700" b="1" spc="0" dirty="0" smtClean="0">
                <a:solidFill>
                  <a:srgbClr val="FF0000"/>
                </a:solidFill>
                <a:latin typeface="Arial"/>
                <a:cs typeface="Arial"/>
              </a:rPr>
              <a:t>С</a:t>
            </a:r>
            <a:r>
              <a:rPr sz="1700" b="1" spc="2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700" b="1" spc="-45" dirty="0" smtClean="0">
                <a:solidFill>
                  <a:srgbClr val="FF0000"/>
                </a:solidFill>
                <a:latin typeface="Arial"/>
                <a:cs typeface="Arial"/>
              </a:rPr>
              <a:t>Р</a:t>
            </a:r>
            <a:r>
              <a:rPr sz="1700" b="1" spc="-25" dirty="0" smtClean="0">
                <a:solidFill>
                  <a:srgbClr val="FF0000"/>
                </a:solidFill>
                <a:latin typeface="Arial"/>
                <a:cs typeface="Arial"/>
              </a:rPr>
              <a:t>о</a:t>
            </a:r>
            <a:r>
              <a:rPr sz="1700" b="1" spc="0" dirty="0" smtClean="0">
                <a:solidFill>
                  <a:srgbClr val="FF0000"/>
                </a:solidFill>
                <a:latin typeface="Arial"/>
                <a:cs typeface="Arial"/>
              </a:rPr>
              <a:t>ссии</a:t>
            </a:r>
            <a:r>
              <a:rPr sz="1700" b="1" spc="1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700" b="1" spc="-45" dirty="0" smtClean="0">
                <a:solidFill>
                  <a:srgbClr val="FF0000"/>
                </a:solidFill>
                <a:latin typeface="Arial"/>
                <a:cs typeface="Arial"/>
              </a:rPr>
              <a:t>о</a:t>
            </a:r>
            <a:r>
              <a:rPr sz="1700" b="1" spc="0" dirty="0" smtClean="0">
                <a:solidFill>
                  <a:srgbClr val="FF0000"/>
                </a:solidFill>
                <a:latin typeface="Arial"/>
                <a:cs typeface="Arial"/>
              </a:rPr>
              <a:t>т</a:t>
            </a:r>
            <a:r>
              <a:rPr sz="1700" b="1" spc="-5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700" b="1" spc="0" dirty="0" smtClean="0">
                <a:solidFill>
                  <a:srgbClr val="FF0000"/>
                </a:solidFill>
                <a:latin typeface="Arial"/>
                <a:cs typeface="Arial"/>
              </a:rPr>
              <a:t>17.05</a:t>
            </a:r>
            <a:r>
              <a:rPr sz="1700" b="1" spc="-10" dirty="0" smtClean="0">
                <a:solidFill>
                  <a:srgbClr val="FF0000"/>
                </a:solidFill>
                <a:latin typeface="Arial"/>
                <a:cs typeface="Arial"/>
              </a:rPr>
              <a:t>.</a:t>
            </a:r>
            <a:r>
              <a:rPr sz="1700" b="1" spc="0" dirty="0" smtClean="0">
                <a:solidFill>
                  <a:srgbClr val="FF0000"/>
                </a:solidFill>
                <a:latin typeface="Arial"/>
                <a:cs typeface="Arial"/>
              </a:rPr>
              <a:t>2018 </a:t>
            </a:r>
            <a:r>
              <a:rPr sz="1700" b="1" spc="35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700" b="1" spc="0" dirty="0" smtClean="0">
                <a:solidFill>
                  <a:srgbClr val="FF0000"/>
                </a:solidFill>
                <a:latin typeface="Arial"/>
                <a:cs typeface="Arial"/>
              </a:rPr>
              <a:t>по</a:t>
            </a:r>
            <a:r>
              <a:rPr sz="1700" b="1" spc="-5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700" b="1" spc="0" dirty="0" smtClean="0">
                <a:solidFill>
                  <a:srgbClr val="FF0000"/>
                </a:solidFill>
                <a:latin typeface="Arial"/>
                <a:cs typeface="Arial"/>
              </a:rPr>
              <a:t>де</a:t>
            </a:r>
            <a:r>
              <a:rPr sz="1700" b="1" spc="-30" dirty="0" smtClean="0">
                <a:solidFill>
                  <a:srgbClr val="FF0000"/>
                </a:solidFill>
                <a:latin typeface="Arial"/>
                <a:cs typeface="Arial"/>
              </a:rPr>
              <a:t>л</a:t>
            </a:r>
            <a:r>
              <a:rPr sz="1700" b="1" spc="0" dirty="0" smtClean="0">
                <a:solidFill>
                  <a:srgbClr val="FF0000"/>
                </a:solidFill>
                <a:latin typeface="Arial"/>
                <a:cs typeface="Arial"/>
              </a:rPr>
              <a:t>у</a:t>
            </a:r>
            <a:r>
              <a:rPr sz="1700" b="1" spc="-1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700" b="1" spc="0" dirty="0" smtClean="0">
                <a:solidFill>
                  <a:srgbClr val="FF0000"/>
                </a:solidFill>
                <a:latin typeface="Arial"/>
                <a:cs typeface="Arial"/>
              </a:rPr>
              <a:t>№71</a:t>
            </a:r>
            <a:r>
              <a:rPr sz="1700" b="1" spc="-10" dirty="0" smtClean="0">
                <a:solidFill>
                  <a:srgbClr val="FF0000"/>
                </a:solidFill>
                <a:latin typeface="Arial"/>
                <a:cs typeface="Arial"/>
              </a:rPr>
              <a:t>/</a:t>
            </a:r>
            <a:r>
              <a:rPr sz="1700" b="1" spc="0" dirty="0" smtClean="0">
                <a:solidFill>
                  <a:srgbClr val="FF0000"/>
                </a:solidFill>
                <a:latin typeface="Arial"/>
                <a:cs typeface="Arial"/>
              </a:rPr>
              <a:t>1</a:t>
            </a:r>
            <a:r>
              <a:rPr sz="1700" b="1" spc="15" dirty="0" smtClean="0">
                <a:solidFill>
                  <a:srgbClr val="FF0000"/>
                </a:solidFill>
                <a:latin typeface="Arial"/>
                <a:cs typeface="Arial"/>
              </a:rPr>
              <a:t>8</a:t>
            </a:r>
            <a:r>
              <a:rPr sz="1700" b="1" spc="-5" dirty="0" smtClean="0">
                <a:solidFill>
                  <a:srgbClr val="FF0000"/>
                </a:solidFill>
                <a:latin typeface="Arial"/>
                <a:cs typeface="Arial"/>
              </a:rPr>
              <a:t>-</a:t>
            </a:r>
            <a:r>
              <a:rPr sz="1700" b="1" spc="-10" dirty="0" smtClean="0">
                <a:solidFill>
                  <a:srgbClr val="FF0000"/>
                </a:solidFill>
                <a:latin typeface="Arial"/>
                <a:cs typeface="Arial"/>
              </a:rPr>
              <a:t>Г</a:t>
            </a:r>
            <a:r>
              <a:rPr sz="1700" b="1" spc="0" dirty="0" smtClean="0">
                <a:solidFill>
                  <a:srgbClr val="FF0000"/>
                </a:solidFill>
                <a:latin typeface="Arial"/>
                <a:cs typeface="Arial"/>
              </a:rPr>
              <a:t>З/Ж</a:t>
            </a:r>
            <a:r>
              <a:rPr sz="1700" b="1" spc="5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700" b="1" spc="0" dirty="0" smtClean="0">
                <a:solidFill>
                  <a:srgbClr val="FF0000"/>
                </a:solidFill>
                <a:latin typeface="Arial"/>
                <a:cs typeface="Arial"/>
              </a:rPr>
              <a:t>(</a:t>
            </a:r>
            <a:r>
              <a:rPr sz="1700" b="1" spc="-10" dirty="0" smtClean="0">
                <a:solidFill>
                  <a:srgbClr val="FF0000"/>
                </a:solidFill>
                <a:latin typeface="Arial"/>
                <a:cs typeface="Arial"/>
              </a:rPr>
              <a:t>ОО</a:t>
            </a:r>
            <a:r>
              <a:rPr sz="1700" b="1" spc="0" dirty="0" smtClean="0">
                <a:solidFill>
                  <a:srgbClr val="FF0000"/>
                </a:solidFill>
                <a:latin typeface="Arial"/>
                <a:cs typeface="Arial"/>
              </a:rPr>
              <a:t>О</a:t>
            </a:r>
            <a:r>
              <a:rPr sz="1700" b="1" spc="1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700" b="1" spc="0" dirty="0" smtClean="0">
                <a:solidFill>
                  <a:srgbClr val="FF0000"/>
                </a:solidFill>
                <a:latin typeface="Arial"/>
                <a:cs typeface="Arial"/>
              </a:rPr>
              <a:t>«</a:t>
            </a:r>
            <a:r>
              <a:rPr sz="1700" b="1" spc="-105" dirty="0" smtClean="0">
                <a:solidFill>
                  <a:srgbClr val="FF0000"/>
                </a:solidFill>
                <a:latin typeface="Arial"/>
                <a:cs typeface="Arial"/>
              </a:rPr>
              <a:t>Т</a:t>
            </a:r>
            <a:r>
              <a:rPr sz="1700" b="1" spc="0" dirty="0" smtClean="0">
                <a:solidFill>
                  <a:srgbClr val="FF0000"/>
                </a:solidFill>
                <a:latin typeface="Arial"/>
                <a:cs typeface="Arial"/>
              </a:rPr>
              <a:t>ор</a:t>
            </a:r>
            <a:r>
              <a:rPr sz="1700" b="1" spc="-30" dirty="0" smtClean="0">
                <a:solidFill>
                  <a:srgbClr val="FF0000"/>
                </a:solidFill>
                <a:latin typeface="Arial"/>
                <a:cs typeface="Arial"/>
              </a:rPr>
              <a:t>г</a:t>
            </a:r>
            <a:r>
              <a:rPr sz="1700" b="1" spc="0" dirty="0" smtClean="0">
                <a:solidFill>
                  <a:srgbClr val="FF0000"/>
                </a:solidFill>
                <a:latin typeface="Arial"/>
                <a:cs typeface="Arial"/>
              </a:rPr>
              <a:t>овый д</a:t>
            </a:r>
            <a:r>
              <a:rPr sz="1700" b="1" spc="-25" dirty="0" smtClean="0">
                <a:solidFill>
                  <a:srgbClr val="FF0000"/>
                </a:solidFill>
                <a:latin typeface="Arial"/>
                <a:cs typeface="Arial"/>
              </a:rPr>
              <a:t>о</a:t>
            </a:r>
            <a:r>
              <a:rPr sz="1700" b="1" spc="0" dirty="0" smtClean="0">
                <a:solidFill>
                  <a:srgbClr val="FF0000"/>
                </a:solidFill>
                <a:latin typeface="Arial"/>
                <a:cs typeface="Arial"/>
              </a:rPr>
              <a:t>м</a:t>
            </a:r>
            <a:r>
              <a:rPr sz="1700" b="1" spc="-1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700" b="1" spc="0" dirty="0" smtClean="0">
                <a:solidFill>
                  <a:srgbClr val="FF0000"/>
                </a:solidFill>
                <a:latin typeface="Arial"/>
                <a:cs typeface="Arial"/>
              </a:rPr>
              <a:t>«</a:t>
            </a:r>
            <a:r>
              <a:rPr sz="1700" b="1" spc="5" dirty="0" smtClean="0">
                <a:solidFill>
                  <a:srgbClr val="FF0000"/>
                </a:solidFill>
                <a:latin typeface="Arial"/>
                <a:cs typeface="Arial"/>
              </a:rPr>
              <a:t>В</a:t>
            </a:r>
            <a:r>
              <a:rPr sz="1700" b="1" spc="0" dirty="0" smtClean="0">
                <a:solidFill>
                  <a:srgbClr val="FF0000"/>
                </a:solidFill>
                <a:latin typeface="Arial"/>
                <a:cs typeface="Arial"/>
              </a:rPr>
              <a:t>И</a:t>
            </a:r>
            <a:r>
              <a:rPr sz="1700" b="1" spc="-10" dirty="0" smtClean="0">
                <a:solidFill>
                  <a:srgbClr val="FF0000"/>
                </a:solidFill>
                <a:latin typeface="Arial"/>
                <a:cs typeface="Arial"/>
              </a:rPr>
              <a:t>А</a:t>
            </a:r>
            <a:r>
              <a:rPr sz="1700" b="1" spc="0" dirty="0" smtClean="0">
                <a:solidFill>
                  <a:srgbClr val="FF0000"/>
                </a:solidFill>
                <a:latin typeface="Arial"/>
                <a:cs typeface="Arial"/>
              </a:rPr>
              <a:t>Л»</a:t>
            </a:r>
            <a:r>
              <a:rPr sz="1700" b="1" spc="15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ru-RU" sz="1700" b="1" spc="15" dirty="0" smtClean="0">
                <a:solidFill>
                  <a:srgbClr val="FF0000"/>
                </a:solidFill>
                <a:latin typeface="Arial"/>
                <a:cs typeface="Arial"/>
              </a:rPr>
              <a:t>  к Г</a:t>
            </a:r>
            <a:r>
              <a:rPr sz="1700" b="1" spc="-50" dirty="0" smtClean="0">
                <a:solidFill>
                  <a:srgbClr val="FF0000"/>
                </a:solidFill>
                <a:latin typeface="Arial"/>
                <a:cs typeface="Arial"/>
              </a:rPr>
              <a:t>Б</a:t>
            </a:r>
            <a:r>
              <a:rPr sz="1700" b="1" spc="0" dirty="0" smtClean="0">
                <a:solidFill>
                  <a:srgbClr val="FF0000"/>
                </a:solidFill>
                <a:latin typeface="Arial"/>
                <a:cs typeface="Arial"/>
              </a:rPr>
              <a:t>УЗ</a:t>
            </a:r>
            <a:r>
              <a:rPr sz="1700" b="1" spc="1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700" b="1" spc="0" dirty="0" smtClean="0">
                <a:solidFill>
                  <a:srgbClr val="FF0000"/>
                </a:solidFill>
                <a:latin typeface="Arial"/>
                <a:cs typeface="Arial"/>
              </a:rPr>
              <a:t>«</a:t>
            </a:r>
            <a:r>
              <a:rPr sz="1700" b="1" spc="5" dirty="0" smtClean="0">
                <a:solidFill>
                  <a:srgbClr val="FF0000"/>
                </a:solidFill>
                <a:latin typeface="Arial"/>
                <a:cs typeface="Arial"/>
              </a:rPr>
              <a:t>С</a:t>
            </a:r>
            <a:r>
              <a:rPr sz="1700" b="1" spc="-30" dirty="0" smtClean="0">
                <a:solidFill>
                  <a:srgbClr val="FF0000"/>
                </a:solidFill>
                <a:latin typeface="Arial"/>
                <a:cs typeface="Arial"/>
              </a:rPr>
              <a:t>м</a:t>
            </a:r>
            <a:r>
              <a:rPr sz="1700" b="1" spc="-45" dirty="0" smtClean="0">
                <a:solidFill>
                  <a:srgbClr val="FF0000"/>
                </a:solidFill>
                <a:latin typeface="Arial"/>
                <a:cs typeface="Arial"/>
              </a:rPr>
              <a:t>о</a:t>
            </a:r>
            <a:r>
              <a:rPr sz="1700" b="1" spc="-30" dirty="0" smtClean="0">
                <a:solidFill>
                  <a:srgbClr val="FF0000"/>
                </a:solidFill>
                <a:latin typeface="Arial"/>
                <a:cs typeface="Arial"/>
              </a:rPr>
              <a:t>л</a:t>
            </a:r>
            <a:r>
              <a:rPr sz="1700" b="1" spc="0" dirty="0" smtClean="0">
                <a:solidFill>
                  <a:srgbClr val="FF0000"/>
                </a:solidFill>
                <a:latin typeface="Arial"/>
                <a:cs typeface="Arial"/>
              </a:rPr>
              <a:t>енский</a:t>
            </a:r>
            <a:r>
              <a:rPr sz="1700" b="1" spc="-1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700" b="1" spc="0" dirty="0" smtClean="0">
                <a:solidFill>
                  <a:srgbClr val="FF0000"/>
                </a:solidFill>
                <a:latin typeface="Arial"/>
                <a:cs typeface="Arial"/>
              </a:rPr>
              <a:t>о</a:t>
            </a:r>
            <a:r>
              <a:rPr sz="1700" b="1" spc="-45" dirty="0" smtClean="0">
                <a:solidFill>
                  <a:srgbClr val="FF0000"/>
                </a:solidFill>
                <a:latin typeface="Arial"/>
                <a:cs typeface="Arial"/>
              </a:rPr>
              <a:t>б</a:t>
            </a:r>
            <a:r>
              <a:rPr sz="1700" b="1" spc="0" dirty="0" smtClean="0">
                <a:solidFill>
                  <a:srgbClr val="FF0000"/>
                </a:solidFill>
                <a:latin typeface="Arial"/>
                <a:cs typeface="Arial"/>
              </a:rPr>
              <a:t>лас</a:t>
            </a:r>
            <a:r>
              <a:rPr sz="1700" b="1" spc="-25" dirty="0" smtClean="0">
                <a:solidFill>
                  <a:srgbClr val="FF0000"/>
                </a:solidFill>
                <a:latin typeface="Arial"/>
                <a:cs typeface="Arial"/>
              </a:rPr>
              <a:t>т</a:t>
            </a:r>
            <a:r>
              <a:rPr sz="1700" b="1" spc="0" dirty="0" smtClean="0">
                <a:solidFill>
                  <a:srgbClr val="FF0000"/>
                </a:solidFill>
                <a:latin typeface="Arial"/>
                <a:cs typeface="Arial"/>
              </a:rPr>
              <a:t>ной он</a:t>
            </a:r>
            <a:r>
              <a:rPr sz="1700" b="1" spc="-25" dirty="0" smtClean="0">
                <a:solidFill>
                  <a:srgbClr val="FF0000"/>
                </a:solidFill>
                <a:latin typeface="Arial"/>
                <a:cs typeface="Arial"/>
              </a:rPr>
              <a:t>к</a:t>
            </a:r>
            <a:r>
              <a:rPr sz="1700" b="1" spc="-45" dirty="0" smtClean="0">
                <a:solidFill>
                  <a:srgbClr val="FF0000"/>
                </a:solidFill>
                <a:latin typeface="Arial"/>
                <a:cs typeface="Arial"/>
              </a:rPr>
              <a:t>о</a:t>
            </a:r>
            <a:r>
              <a:rPr sz="1700" b="1" spc="-30" dirty="0" smtClean="0">
                <a:solidFill>
                  <a:srgbClr val="FF0000"/>
                </a:solidFill>
                <a:latin typeface="Arial"/>
                <a:cs typeface="Arial"/>
              </a:rPr>
              <a:t>л</a:t>
            </a:r>
            <a:r>
              <a:rPr sz="1700" b="1" spc="0" dirty="0" smtClean="0">
                <a:solidFill>
                  <a:srgbClr val="FF0000"/>
                </a:solidFill>
                <a:latin typeface="Arial"/>
                <a:cs typeface="Arial"/>
              </a:rPr>
              <a:t>оги</a:t>
            </a:r>
            <a:r>
              <a:rPr sz="1700" b="1" spc="-15" dirty="0" smtClean="0">
                <a:solidFill>
                  <a:srgbClr val="FF0000"/>
                </a:solidFill>
                <a:latin typeface="Arial"/>
                <a:cs typeface="Arial"/>
              </a:rPr>
              <a:t>ч</a:t>
            </a:r>
            <a:r>
              <a:rPr sz="1700" b="1" spc="-25" dirty="0" smtClean="0">
                <a:solidFill>
                  <a:srgbClr val="FF0000"/>
                </a:solidFill>
                <a:latin typeface="Arial"/>
                <a:cs typeface="Arial"/>
              </a:rPr>
              <a:t>е</a:t>
            </a:r>
            <a:r>
              <a:rPr sz="1700" b="1" spc="0" dirty="0" smtClean="0">
                <a:solidFill>
                  <a:srgbClr val="FF0000"/>
                </a:solidFill>
                <a:latin typeface="Arial"/>
                <a:cs typeface="Arial"/>
              </a:rPr>
              <a:t>ский</a:t>
            </a:r>
            <a:r>
              <a:rPr sz="1700" b="1" spc="-5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700" b="1" spc="20" dirty="0" smtClean="0">
                <a:solidFill>
                  <a:srgbClr val="FF0000"/>
                </a:solidFill>
                <a:latin typeface="Arial"/>
                <a:cs typeface="Arial"/>
              </a:rPr>
              <a:t>к</a:t>
            </a:r>
            <a:r>
              <a:rPr sz="1700" b="1" spc="0" dirty="0" smtClean="0">
                <a:solidFill>
                  <a:srgbClr val="FF0000"/>
                </a:solidFill>
                <a:latin typeface="Arial"/>
                <a:cs typeface="Arial"/>
              </a:rPr>
              <a:t>л</a:t>
            </a:r>
            <a:r>
              <a:rPr sz="1700" b="1" spc="-10" dirty="0" smtClean="0">
                <a:solidFill>
                  <a:srgbClr val="FF0000"/>
                </a:solidFill>
                <a:latin typeface="Arial"/>
                <a:cs typeface="Arial"/>
              </a:rPr>
              <a:t>и</a:t>
            </a:r>
            <a:r>
              <a:rPr sz="1700" b="1" spc="0" dirty="0" smtClean="0">
                <a:solidFill>
                  <a:srgbClr val="FF0000"/>
                </a:solidFill>
                <a:latin typeface="Arial"/>
                <a:cs typeface="Arial"/>
              </a:rPr>
              <a:t>ни</a:t>
            </a:r>
            <a:r>
              <a:rPr sz="1700" b="1" spc="-10" dirty="0" smtClean="0">
                <a:solidFill>
                  <a:srgbClr val="FF0000"/>
                </a:solidFill>
                <a:latin typeface="Arial"/>
                <a:cs typeface="Arial"/>
              </a:rPr>
              <a:t>ч</a:t>
            </a:r>
            <a:r>
              <a:rPr sz="1700" b="1" spc="-25" dirty="0" smtClean="0">
                <a:solidFill>
                  <a:srgbClr val="FF0000"/>
                </a:solidFill>
                <a:latin typeface="Arial"/>
                <a:cs typeface="Arial"/>
              </a:rPr>
              <a:t>е</a:t>
            </a:r>
            <a:r>
              <a:rPr sz="1700" b="1" spc="0" dirty="0" smtClean="0">
                <a:solidFill>
                  <a:srgbClr val="FF0000"/>
                </a:solidFill>
                <a:latin typeface="Arial"/>
                <a:cs typeface="Arial"/>
              </a:rPr>
              <a:t>ский</a:t>
            </a:r>
            <a:r>
              <a:rPr sz="1700" b="1" spc="1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700" b="1" spc="0" dirty="0" smtClean="0">
                <a:solidFill>
                  <a:srgbClr val="FF0000"/>
                </a:solidFill>
                <a:latin typeface="Arial"/>
                <a:cs typeface="Arial"/>
              </a:rPr>
              <a:t>д</a:t>
            </a:r>
            <a:r>
              <a:rPr sz="1700" b="1" spc="-10" dirty="0" smtClean="0">
                <a:solidFill>
                  <a:srgbClr val="FF0000"/>
                </a:solidFill>
                <a:latin typeface="Arial"/>
                <a:cs typeface="Arial"/>
              </a:rPr>
              <a:t>и</a:t>
            </a:r>
            <a:r>
              <a:rPr sz="1700" b="1" spc="0" dirty="0" smtClean="0">
                <a:solidFill>
                  <a:srgbClr val="FF0000"/>
                </a:solidFill>
                <a:latin typeface="Arial"/>
                <a:cs typeface="Arial"/>
              </a:rPr>
              <a:t>спа</a:t>
            </a:r>
            <a:r>
              <a:rPr sz="1700" b="1" spc="5" dirty="0" smtClean="0">
                <a:solidFill>
                  <a:srgbClr val="FF0000"/>
                </a:solidFill>
                <a:latin typeface="Arial"/>
                <a:cs typeface="Arial"/>
              </a:rPr>
              <a:t>н</a:t>
            </a:r>
            <a:r>
              <a:rPr sz="1700" b="1" spc="0" dirty="0" smtClean="0">
                <a:solidFill>
                  <a:srgbClr val="FF0000"/>
                </a:solidFill>
                <a:latin typeface="Arial"/>
                <a:cs typeface="Arial"/>
              </a:rPr>
              <a:t>сер</a:t>
            </a:r>
            <a:r>
              <a:rPr sz="1700" b="1" spc="25" dirty="0" smtClean="0">
                <a:solidFill>
                  <a:srgbClr val="FF0000"/>
                </a:solidFill>
                <a:latin typeface="Arial"/>
                <a:cs typeface="Arial"/>
              </a:rPr>
              <a:t>»</a:t>
            </a:r>
            <a:r>
              <a:rPr sz="1700" b="1" spc="0" dirty="0" smtClean="0">
                <a:solidFill>
                  <a:srgbClr val="FF0000"/>
                </a:solidFill>
                <a:latin typeface="Arial"/>
                <a:cs typeface="Arial"/>
              </a:rPr>
              <a:t>) </a:t>
            </a:r>
            <a:r>
              <a:rPr sz="1700" spc="0" dirty="0" smtClean="0">
                <a:latin typeface="Arial"/>
                <a:cs typeface="Arial"/>
              </a:rPr>
              <a:t>Ко</a:t>
            </a:r>
            <a:r>
              <a:rPr sz="1700" spc="5" dirty="0" smtClean="0">
                <a:latin typeface="Arial"/>
                <a:cs typeface="Arial"/>
              </a:rPr>
              <a:t>м</a:t>
            </a:r>
            <a:r>
              <a:rPr sz="1700" spc="0" dirty="0" smtClean="0">
                <a:latin typeface="Arial"/>
                <a:cs typeface="Arial"/>
              </a:rPr>
              <a:t>исс</a:t>
            </a:r>
            <a:r>
              <a:rPr sz="1700" spc="-10" dirty="0" smtClean="0">
                <a:latin typeface="Arial"/>
                <a:cs typeface="Arial"/>
              </a:rPr>
              <a:t>и</a:t>
            </a:r>
            <a:r>
              <a:rPr sz="1700" spc="0" dirty="0" smtClean="0">
                <a:latin typeface="Arial"/>
                <a:cs typeface="Arial"/>
              </a:rPr>
              <a:t>ей</a:t>
            </a:r>
            <a:r>
              <a:rPr sz="1700" spc="-10" dirty="0" smtClean="0">
                <a:latin typeface="Arial"/>
                <a:cs typeface="Arial"/>
              </a:rPr>
              <a:t> </a:t>
            </a:r>
            <a:r>
              <a:rPr sz="1700" spc="-50" dirty="0" smtClean="0">
                <a:latin typeface="Arial"/>
                <a:cs typeface="Arial"/>
              </a:rPr>
              <a:t>у</a:t>
            </a:r>
            <a:r>
              <a:rPr sz="1700" spc="0" dirty="0" smtClean="0">
                <a:latin typeface="Arial"/>
                <a:cs typeface="Arial"/>
              </a:rPr>
              <a:t>с</a:t>
            </a:r>
            <a:r>
              <a:rPr sz="1700" spc="-25" dirty="0" smtClean="0">
                <a:latin typeface="Arial"/>
                <a:cs typeface="Arial"/>
              </a:rPr>
              <a:t>т</a:t>
            </a:r>
            <a:r>
              <a:rPr sz="1700" spc="0" dirty="0" smtClean="0">
                <a:latin typeface="Arial"/>
                <a:cs typeface="Arial"/>
              </a:rPr>
              <a:t>ано</a:t>
            </a:r>
            <a:r>
              <a:rPr sz="1700" spc="-45" dirty="0" smtClean="0">
                <a:latin typeface="Arial"/>
                <a:cs typeface="Arial"/>
              </a:rPr>
              <a:t>в</a:t>
            </a:r>
            <a:r>
              <a:rPr sz="1700" spc="0" dirty="0" smtClean="0">
                <a:latin typeface="Arial"/>
                <a:cs typeface="Arial"/>
              </a:rPr>
              <a:t>лено,</a:t>
            </a:r>
            <a:r>
              <a:rPr sz="1700" spc="3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ч</a:t>
            </a:r>
            <a:r>
              <a:rPr sz="1700" spc="-25" dirty="0" smtClean="0">
                <a:latin typeface="Arial"/>
                <a:cs typeface="Arial"/>
              </a:rPr>
              <a:t>т</a:t>
            </a:r>
            <a:r>
              <a:rPr sz="1700" spc="0" dirty="0" smtClean="0">
                <a:latin typeface="Arial"/>
                <a:cs typeface="Arial"/>
              </a:rPr>
              <a:t>о</a:t>
            </a:r>
            <a:r>
              <a:rPr sz="1700" spc="-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в При</a:t>
            </a:r>
            <a:r>
              <a:rPr sz="1700" spc="20" dirty="0" smtClean="0">
                <a:latin typeface="Arial"/>
                <a:cs typeface="Arial"/>
              </a:rPr>
              <a:t>л</a:t>
            </a:r>
            <a:r>
              <a:rPr sz="1700" spc="-25" dirty="0" smtClean="0">
                <a:latin typeface="Arial"/>
                <a:cs typeface="Arial"/>
              </a:rPr>
              <a:t>о</a:t>
            </a:r>
            <a:r>
              <a:rPr sz="1700" spc="0" dirty="0" smtClean="0">
                <a:latin typeface="Arial"/>
                <a:cs typeface="Arial"/>
              </a:rPr>
              <a:t>жен</a:t>
            </a:r>
            <a:r>
              <a:rPr sz="1700" spc="-10" dirty="0" smtClean="0">
                <a:latin typeface="Arial"/>
                <a:cs typeface="Arial"/>
              </a:rPr>
              <a:t>и</a:t>
            </a:r>
            <a:r>
              <a:rPr sz="1700" spc="0" dirty="0" smtClean="0">
                <a:latin typeface="Arial"/>
                <a:cs typeface="Arial"/>
              </a:rPr>
              <a:t>и №</a:t>
            </a:r>
            <a:r>
              <a:rPr sz="1700" spc="-10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1</a:t>
            </a:r>
            <a:r>
              <a:rPr sz="1700" spc="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к Информац</a:t>
            </a:r>
            <a:r>
              <a:rPr sz="1700" spc="-10" dirty="0" smtClean="0">
                <a:latin typeface="Arial"/>
                <a:cs typeface="Arial"/>
              </a:rPr>
              <a:t>и</a:t>
            </a:r>
            <a:r>
              <a:rPr sz="1700" spc="0" dirty="0" smtClean="0">
                <a:latin typeface="Arial"/>
                <a:cs typeface="Arial"/>
              </a:rPr>
              <a:t>он</a:t>
            </a:r>
            <a:r>
              <a:rPr sz="1700" spc="-10" dirty="0" smtClean="0">
                <a:latin typeface="Arial"/>
                <a:cs typeface="Arial"/>
              </a:rPr>
              <a:t>н</a:t>
            </a:r>
            <a:r>
              <a:rPr sz="1700" spc="0" dirty="0" smtClean="0">
                <a:latin typeface="Arial"/>
                <a:cs typeface="Arial"/>
              </a:rPr>
              <a:t>ой</a:t>
            </a:r>
            <a:r>
              <a:rPr sz="1700" spc="10" dirty="0" smtClean="0">
                <a:latin typeface="Arial"/>
                <a:cs typeface="Arial"/>
              </a:rPr>
              <a:t> </a:t>
            </a:r>
            <a:r>
              <a:rPr sz="1700" spc="30" dirty="0" smtClean="0">
                <a:latin typeface="Arial"/>
                <a:cs typeface="Arial"/>
              </a:rPr>
              <a:t>к</a:t>
            </a:r>
            <a:r>
              <a:rPr sz="1700" spc="0" dirty="0" smtClean="0">
                <a:latin typeface="Arial"/>
                <a:cs typeface="Arial"/>
              </a:rPr>
              <a:t>а</a:t>
            </a:r>
            <a:r>
              <a:rPr sz="1700" spc="-35" dirty="0" smtClean="0">
                <a:latin typeface="Arial"/>
                <a:cs typeface="Arial"/>
              </a:rPr>
              <a:t>р</a:t>
            </a:r>
            <a:r>
              <a:rPr sz="1700" spc="-25" dirty="0" smtClean="0">
                <a:latin typeface="Arial"/>
                <a:cs typeface="Arial"/>
              </a:rPr>
              <a:t>т</a:t>
            </a:r>
            <a:r>
              <a:rPr sz="1700" spc="0" dirty="0" smtClean="0">
                <a:latin typeface="Arial"/>
                <a:cs typeface="Arial"/>
              </a:rPr>
              <a:t>е</a:t>
            </a:r>
            <a:r>
              <a:rPr sz="1700" spc="1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(</a:t>
            </a:r>
            <a:r>
              <a:rPr sz="1700" spc="-90" dirty="0" smtClean="0">
                <a:latin typeface="Arial"/>
                <a:cs typeface="Arial"/>
              </a:rPr>
              <a:t>Т</a:t>
            </a:r>
            <a:r>
              <a:rPr sz="1700" spc="-40" dirty="0" smtClean="0">
                <a:latin typeface="Arial"/>
                <a:cs typeface="Arial"/>
              </a:rPr>
              <a:t>е</a:t>
            </a:r>
            <a:r>
              <a:rPr sz="1700" spc="-15" dirty="0" smtClean="0">
                <a:latin typeface="Arial"/>
                <a:cs typeface="Arial"/>
              </a:rPr>
              <a:t>х</a:t>
            </a:r>
            <a:r>
              <a:rPr sz="1700" spc="0" dirty="0" smtClean="0">
                <a:latin typeface="Arial"/>
                <a:cs typeface="Arial"/>
              </a:rPr>
              <a:t>н</a:t>
            </a:r>
            <a:r>
              <a:rPr sz="1700" spc="-10" dirty="0" smtClean="0">
                <a:latin typeface="Arial"/>
                <a:cs typeface="Arial"/>
              </a:rPr>
              <a:t>и</a:t>
            </a:r>
            <a:r>
              <a:rPr sz="1700" spc="0" dirty="0" smtClean="0">
                <a:latin typeface="Arial"/>
                <a:cs typeface="Arial"/>
              </a:rPr>
              <a:t>чес</a:t>
            </a:r>
            <a:r>
              <a:rPr sz="1700" spc="20" dirty="0" smtClean="0">
                <a:latin typeface="Arial"/>
                <a:cs typeface="Arial"/>
              </a:rPr>
              <a:t>к</a:t>
            </a:r>
            <a:r>
              <a:rPr sz="1700" spc="0" dirty="0" smtClean="0">
                <a:latin typeface="Arial"/>
                <a:cs typeface="Arial"/>
              </a:rPr>
              <a:t>ое зада</a:t>
            </a:r>
            <a:r>
              <a:rPr sz="1700" spc="-10" dirty="0" smtClean="0">
                <a:latin typeface="Arial"/>
                <a:cs typeface="Arial"/>
              </a:rPr>
              <a:t>н</a:t>
            </a:r>
            <a:r>
              <a:rPr sz="1700" spc="0" dirty="0" smtClean="0">
                <a:latin typeface="Arial"/>
                <a:cs typeface="Arial"/>
              </a:rPr>
              <a:t>ие </a:t>
            </a:r>
            <a:r>
              <a:rPr sz="1700" spc="-25" dirty="0" smtClean="0">
                <a:latin typeface="Arial"/>
                <a:cs typeface="Arial"/>
              </a:rPr>
              <a:t>ау</a:t>
            </a:r>
            <a:r>
              <a:rPr sz="1700" spc="0" dirty="0" smtClean="0">
                <a:latin typeface="Arial"/>
                <a:cs typeface="Arial"/>
              </a:rPr>
              <a:t>к</a:t>
            </a:r>
            <a:r>
              <a:rPr sz="1700" spc="-10" dirty="0" smtClean="0">
                <a:latin typeface="Arial"/>
                <a:cs typeface="Arial"/>
              </a:rPr>
              <a:t>ц</a:t>
            </a:r>
            <a:r>
              <a:rPr sz="1700" spc="0" dirty="0" smtClean="0">
                <a:latin typeface="Arial"/>
                <a:cs typeface="Arial"/>
              </a:rPr>
              <a:t>ио</a:t>
            </a:r>
            <a:r>
              <a:rPr sz="1700" spc="-10" dirty="0" smtClean="0">
                <a:latin typeface="Arial"/>
                <a:cs typeface="Arial"/>
              </a:rPr>
              <a:t>н</a:t>
            </a:r>
            <a:r>
              <a:rPr sz="1700" spc="0" dirty="0" smtClean="0">
                <a:latin typeface="Arial"/>
                <a:cs typeface="Arial"/>
              </a:rPr>
              <a:t>ной</a:t>
            </a:r>
            <a:r>
              <a:rPr sz="1700" spc="4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до</a:t>
            </a:r>
            <a:r>
              <a:rPr sz="1700" spc="20" dirty="0" smtClean="0">
                <a:latin typeface="Arial"/>
                <a:cs typeface="Arial"/>
              </a:rPr>
              <a:t>к</a:t>
            </a:r>
            <a:r>
              <a:rPr sz="1700" spc="-50" dirty="0" smtClean="0">
                <a:latin typeface="Arial"/>
                <a:cs typeface="Arial"/>
              </a:rPr>
              <a:t>у</a:t>
            </a:r>
            <a:r>
              <a:rPr sz="1700" spc="0" dirty="0" smtClean="0">
                <a:latin typeface="Arial"/>
                <a:cs typeface="Arial"/>
              </a:rPr>
              <a:t>мен</a:t>
            </a:r>
            <a:r>
              <a:rPr sz="1700" spc="-30" dirty="0" smtClean="0">
                <a:latin typeface="Arial"/>
                <a:cs typeface="Arial"/>
              </a:rPr>
              <a:t>т</a:t>
            </a:r>
            <a:r>
              <a:rPr sz="1700" spc="0" dirty="0" smtClean="0">
                <a:latin typeface="Arial"/>
                <a:cs typeface="Arial"/>
              </a:rPr>
              <a:t>ац</a:t>
            </a:r>
            <a:r>
              <a:rPr sz="1700" spc="-10" dirty="0" smtClean="0">
                <a:latin typeface="Arial"/>
                <a:cs typeface="Arial"/>
              </a:rPr>
              <a:t>и</a:t>
            </a:r>
            <a:r>
              <a:rPr sz="1700" spc="0" dirty="0" smtClean="0">
                <a:latin typeface="Arial"/>
                <a:cs typeface="Arial"/>
              </a:rPr>
              <a:t>и</a:t>
            </a:r>
            <a:r>
              <a:rPr sz="1700" spc="2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За</a:t>
            </a:r>
            <a:r>
              <a:rPr sz="1700" spc="35" dirty="0" smtClean="0">
                <a:latin typeface="Arial"/>
                <a:cs typeface="Arial"/>
              </a:rPr>
              <a:t>к</a:t>
            </a:r>
            <a:r>
              <a:rPr sz="1700" spc="-25" dirty="0" smtClean="0">
                <a:latin typeface="Arial"/>
                <a:cs typeface="Arial"/>
              </a:rPr>
              <a:t>а</a:t>
            </a:r>
            <a:r>
              <a:rPr sz="1700" spc="-60" dirty="0" smtClean="0">
                <a:latin typeface="Arial"/>
                <a:cs typeface="Arial"/>
              </a:rPr>
              <a:t>з</a:t>
            </a:r>
            <a:r>
              <a:rPr sz="1700" spc="0" dirty="0" smtClean="0">
                <a:latin typeface="Arial"/>
                <a:cs typeface="Arial"/>
              </a:rPr>
              <a:t>чи</a:t>
            </a:r>
            <a:r>
              <a:rPr sz="1700" spc="25" dirty="0" smtClean="0">
                <a:latin typeface="Arial"/>
                <a:cs typeface="Arial"/>
              </a:rPr>
              <a:t>к</a:t>
            </a:r>
            <a:r>
              <a:rPr sz="1700" spc="0" dirty="0" smtClean="0">
                <a:latin typeface="Arial"/>
                <a:cs typeface="Arial"/>
              </a:rPr>
              <a:t>а)</a:t>
            </a:r>
            <a:r>
              <a:rPr sz="1700" spc="10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опр</a:t>
            </a:r>
            <a:r>
              <a:rPr sz="1700" spc="-35" dirty="0" smtClean="0">
                <a:latin typeface="Arial"/>
                <a:cs typeface="Arial"/>
              </a:rPr>
              <a:t>е</a:t>
            </a:r>
            <a:r>
              <a:rPr sz="1700" spc="0" dirty="0" smtClean="0">
                <a:latin typeface="Arial"/>
                <a:cs typeface="Arial"/>
              </a:rPr>
              <a:t>д</a:t>
            </a:r>
            <a:r>
              <a:rPr sz="1700" spc="-60" dirty="0" smtClean="0">
                <a:latin typeface="Arial"/>
                <a:cs typeface="Arial"/>
              </a:rPr>
              <a:t>е</a:t>
            </a:r>
            <a:r>
              <a:rPr sz="1700" spc="0" dirty="0" smtClean="0">
                <a:latin typeface="Arial"/>
                <a:cs typeface="Arial"/>
              </a:rPr>
              <a:t>лено обос</a:t>
            </a:r>
            <a:r>
              <a:rPr sz="1700" spc="-10" dirty="0" smtClean="0">
                <a:latin typeface="Arial"/>
                <a:cs typeface="Arial"/>
              </a:rPr>
              <a:t>н</a:t>
            </a:r>
            <a:r>
              <a:rPr sz="1700" spc="0" dirty="0" smtClean="0">
                <a:latin typeface="Arial"/>
                <a:cs typeface="Arial"/>
              </a:rPr>
              <a:t>о</a:t>
            </a:r>
            <a:r>
              <a:rPr sz="1700" spc="-30" dirty="0" smtClean="0">
                <a:latin typeface="Arial"/>
                <a:cs typeface="Arial"/>
              </a:rPr>
              <a:t>в</a:t>
            </a:r>
            <a:r>
              <a:rPr sz="1700" spc="0" dirty="0" smtClean="0">
                <a:latin typeface="Arial"/>
                <a:cs typeface="Arial"/>
              </a:rPr>
              <a:t>ан</a:t>
            </a:r>
            <a:r>
              <a:rPr sz="1700" spc="-10" dirty="0" smtClean="0">
                <a:latin typeface="Arial"/>
                <a:cs typeface="Arial"/>
              </a:rPr>
              <a:t>и</a:t>
            </a:r>
            <a:r>
              <a:rPr sz="1700" spc="0" dirty="0" smtClean="0">
                <a:latin typeface="Arial"/>
                <a:cs typeface="Arial"/>
              </a:rPr>
              <a:t>е</a:t>
            </a:r>
            <a:r>
              <a:rPr sz="1700" spc="1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нео</a:t>
            </a:r>
            <a:r>
              <a:rPr sz="1700" spc="-70" dirty="0" smtClean="0">
                <a:latin typeface="Arial"/>
                <a:cs typeface="Arial"/>
              </a:rPr>
              <a:t>б</a:t>
            </a:r>
            <a:r>
              <a:rPr sz="1700" spc="-40" dirty="0" smtClean="0">
                <a:latin typeface="Arial"/>
                <a:cs typeface="Arial"/>
              </a:rPr>
              <a:t>хо</a:t>
            </a:r>
            <a:r>
              <a:rPr sz="1700" spc="0" dirty="0" smtClean="0">
                <a:latin typeface="Arial"/>
                <a:cs typeface="Arial"/>
              </a:rPr>
              <a:t>димости</a:t>
            </a:r>
            <a:r>
              <a:rPr sz="1700" spc="10" dirty="0" smtClean="0">
                <a:latin typeface="Arial"/>
                <a:cs typeface="Arial"/>
              </a:rPr>
              <a:t> </a:t>
            </a:r>
            <a:r>
              <a:rPr sz="1700" spc="-25" dirty="0" smtClean="0">
                <a:latin typeface="Arial"/>
                <a:cs typeface="Arial"/>
              </a:rPr>
              <a:t>у</a:t>
            </a:r>
            <a:r>
              <a:rPr sz="1700" spc="30" dirty="0" smtClean="0">
                <a:latin typeface="Arial"/>
                <a:cs typeface="Arial"/>
              </a:rPr>
              <a:t>к</a:t>
            </a:r>
            <a:r>
              <a:rPr sz="1700" spc="-25" dirty="0" smtClean="0">
                <a:latin typeface="Arial"/>
                <a:cs typeface="Arial"/>
              </a:rPr>
              <a:t>а</a:t>
            </a:r>
            <a:r>
              <a:rPr sz="1700" spc="0" dirty="0" smtClean="0">
                <a:latin typeface="Arial"/>
                <a:cs typeface="Arial"/>
              </a:rPr>
              <a:t>зан</a:t>
            </a:r>
            <a:r>
              <a:rPr sz="1700" spc="-10" dirty="0" smtClean="0">
                <a:latin typeface="Arial"/>
                <a:cs typeface="Arial"/>
              </a:rPr>
              <a:t>и</a:t>
            </a:r>
            <a:r>
              <a:rPr sz="1700" spc="0" dirty="0" smtClean="0">
                <a:latin typeface="Arial"/>
                <a:cs typeface="Arial"/>
              </a:rPr>
              <a:t>я</a:t>
            </a:r>
            <a:r>
              <a:rPr sz="1700" spc="40" dirty="0" smtClean="0">
                <a:latin typeface="Arial"/>
                <a:cs typeface="Arial"/>
              </a:rPr>
              <a:t> </a:t>
            </a:r>
            <a:r>
              <a:rPr sz="1700" spc="-25" dirty="0" smtClean="0">
                <a:latin typeface="Arial"/>
                <a:cs typeface="Arial"/>
              </a:rPr>
              <a:t>т</a:t>
            </a:r>
            <a:r>
              <a:rPr sz="1700" spc="0" dirty="0" smtClean="0">
                <a:latin typeface="Arial"/>
                <a:cs typeface="Arial"/>
              </a:rPr>
              <a:t>ак</a:t>
            </a:r>
            <a:r>
              <a:rPr sz="1700" spc="-10" dirty="0" smtClean="0">
                <a:latin typeface="Arial"/>
                <a:cs typeface="Arial"/>
              </a:rPr>
              <a:t>и</a:t>
            </a:r>
            <a:r>
              <a:rPr sz="1700" spc="0" dirty="0" smtClean="0">
                <a:latin typeface="Arial"/>
                <a:cs typeface="Arial"/>
              </a:rPr>
              <a:t>х </a:t>
            </a:r>
            <a:r>
              <a:rPr sz="1700" spc="-40" dirty="0" smtClean="0">
                <a:latin typeface="Arial"/>
                <a:cs typeface="Arial"/>
              </a:rPr>
              <a:t>х</a:t>
            </a:r>
            <a:r>
              <a:rPr sz="1700" spc="0" dirty="0" smtClean="0">
                <a:latin typeface="Arial"/>
                <a:cs typeface="Arial"/>
              </a:rPr>
              <a:t>ара</a:t>
            </a:r>
            <a:r>
              <a:rPr sz="1700" spc="20" dirty="0" smtClean="0">
                <a:latin typeface="Arial"/>
                <a:cs typeface="Arial"/>
              </a:rPr>
              <a:t>к</a:t>
            </a:r>
            <a:r>
              <a:rPr sz="1700" spc="-25" dirty="0" smtClean="0">
                <a:latin typeface="Arial"/>
                <a:cs typeface="Arial"/>
              </a:rPr>
              <a:t>т</a:t>
            </a:r>
            <a:r>
              <a:rPr sz="1700" spc="0" dirty="0" smtClean="0">
                <a:latin typeface="Arial"/>
                <a:cs typeface="Arial"/>
              </a:rPr>
              <a:t>ерист</a:t>
            </a:r>
            <a:r>
              <a:rPr sz="1700" spc="-10" dirty="0" smtClean="0">
                <a:latin typeface="Arial"/>
                <a:cs typeface="Arial"/>
              </a:rPr>
              <a:t>и</a:t>
            </a:r>
            <a:r>
              <a:rPr sz="1700" spc="0" dirty="0" smtClean="0">
                <a:latin typeface="Arial"/>
                <a:cs typeface="Arial"/>
              </a:rPr>
              <a:t>к,</a:t>
            </a:r>
            <a:r>
              <a:rPr sz="1700" spc="30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а</a:t>
            </a:r>
            <a:r>
              <a:rPr sz="1700" spc="-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имен</a:t>
            </a:r>
            <a:r>
              <a:rPr sz="1700" spc="-15" dirty="0" smtClean="0">
                <a:latin typeface="Arial"/>
                <a:cs typeface="Arial"/>
              </a:rPr>
              <a:t>н</a:t>
            </a:r>
            <a:r>
              <a:rPr sz="1700" spc="0" dirty="0" smtClean="0">
                <a:latin typeface="Arial"/>
                <a:cs typeface="Arial"/>
              </a:rPr>
              <a:t>о:</a:t>
            </a:r>
            <a:r>
              <a:rPr sz="1700" spc="10" dirty="0" smtClean="0">
                <a:latin typeface="Arial"/>
                <a:cs typeface="Arial"/>
              </a:rPr>
              <a:t> </a:t>
            </a:r>
            <a:r>
              <a:rPr sz="1700" spc="5" dirty="0" smtClean="0">
                <a:latin typeface="Arial"/>
                <a:cs typeface="Arial"/>
              </a:rPr>
              <a:t>«</a:t>
            </a:r>
            <a:r>
              <a:rPr sz="1700" i="1" spc="-25" dirty="0" smtClean="0">
                <a:latin typeface="Arial"/>
                <a:cs typeface="Arial"/>
              </a:rPr>
              <a:t>з</a:t>
            </a:r>
            <a:r>
              <a:rPr sz="1700" i="1" spc="0" dirty="0" smtClean="0">
                <a:latin typeface="Arial"/>
                <a:cs typeface="Arial"/>
              </a:rPr>
              <a:t>ак</a:t>
            </a:r>
            <a:r>
              <a:rPr sz="1700" i="1" spc="-40" dirty="0" smtClean="0">
                <a:latin typeface="Arial"/>
                <a:cs typeface="Arial"/>
              </a:rPr>
              <a:t>а</a:t>
            </a:r>
            <a:r>
              <a:rPr sz="1700" i="1" spc="-100" dirty="0" smtClean="0">
                <a:latin typeface="Arial"/>
                <a:cs typeface="Arial"/>
              </a:rPr>
              <a:t>з</a:t>
            </a:r>
            <a:r>
              <a:rPr sz="1700" i="1" spc="-10" dirty="0" smtClean="0">
                <a:latin typeface="Arial"/>
                <a:cs typeface="Arial"/>
              </a:rPr>
              <a:t>ч</a:t>
            </a:r>
            <a:r>
              <a:rPr sz="1700" i="1" spc="0" dirty="0" smtClean="0">
                <a:latin typeface="Arial"/>
                <a:cs typeface="Arial"/>
              </a:rPr>
              <a:t>ик, я</a:t>
            </a:r>
            <a:r>
              <a:rPr sz="1700" i="1" spc="-60" dirty="0" smtClean="0">
                <a:latin typeface="Arial"/>
                <a:cs typeface="Arial"/>
              </a:rPr>
              <a:t>в</a:t>
            </a:r>
            <a:r>
              <a:rPr sz="1700" i="1" spc="0" dirty="0" smtClean="0">
                <a:latin typeface="Arial"/>
                <a:cs typeface="Arial"/>
              </a:rPr>
              <a:t>ляющийся спе</a:t>
            </a:r>
            <a:r>
              <a:rPr sz="1700" i="1" spc="-10" dirty="0" smtClean="0">
                <a:latin typeface="Arial"/>
                <a:cs typeface="Arial"/>
              </a:rPr>
              <a:t>ц</a:t>
            </a:r>
            <a:r>
              <a:rPr sz="1700" i="1" spc="0" dirty="0" smtClean="0">
                <a:latin typeface="Arial"/>
                <a:cs typeface="Arial"/>
              </a:rPr>
              <a:t>и</a:t>
            </a:r>
            <a:r>
              <a:rPr sz="1700" i="1" spc="-25" dirty="0" smtClean="0">
                <a:latin typeface="Arial"/>
                <a:cs typeface="Arial"/>
              </a:rPr>
              <a:t>а</a:t>
            </a:r>
            <a:r>
              <a:rPr sz="1700" i="1" spc="0" dirty="0" smtClean="0">
                <a:latin typeface="Arial"/>
                <a:cs typeface="Arial"/>
              </a:rPr>
              <a:t>лизиро</a:t>
            </a:r>
            <a:r>
              <a:rPr sz="1700" i="1" spc="-40" dirty="0" smtClean="0">
                <a:latin typeface="Arial"/>
                <a:cs typeface="Arial"/>
              </a:rPr>
              <a:t>в</a:t>
            </a:r>
            <a:r>
              <a:rPr sz="1700" i="1" spc="0" dirty="0" smtClean="0">
                <a:latin typeface="Arial"/>
                <a:cs typeface="Arial"/>
              </a:rPr>
              <a:t>анн</a:t>
            </a:r>
            <a:r>
              <a:rPr sz="1700" i="1" spc="-10" dirty="0" smtClean="0">
                <a:latin typeface="Arial"/>
                <a:cs typeface="Arial"/>
              </a:rPr>
              <a:t>ы</a:t>
            </a:r>
            <a:r>
              <a:rPr sz="1700" i="1" spc="0" dirty="0" smtClean="0">
                <a:latin typeface="Arial"/>
                <a:cs typeface="Arial"/>
              </a:rPr>
              <a:t>м</a:t>
            </a:r>
            <a:r>
              <a:rPr sz="1700" i="1" spc="25" dirty="0" smtClean="0">
                <a:latin typeface="Arial"/>
                <a:cs typeface="Arial"/>
              </a:rPr>
              <a:t> </a:t>
            </a:r>
            <a:r>
              <a:rPr sz="1700" i="1" spc="0" dirty="0" smtClean="0">
                <a:latin typeface="Arial"/>
                <a:cs typeface="Arial"/>
              </a:rPr>
              <a:t>л</a:t>
            </a:r>
            <a:r>
              <a:rPr sz="1700" i="1" spc="-100" dirty="0" smtClean="0">
                <a:latin typeface="Arial"/>
                <a:cs typeface="Arial"/>
              </a:rPr>
              <a:t>е</a:t>
            </a:r>
            <a:r>
              <a:rPr sz="1700" i="1" spc="-10" dirty="0" smtClean="0">
                <a:latin typeface="Arial"/>
                <a:cs typeface="Arial"/>
              </a:rPr>
              <a:t>ч</a:t>
            </a:r>
            <a:r>
              <a:rPr sz="1700" i="1" spc="0" dirty="0" smtClean="0">
                <a:latin typeface="Arial"/>
                <a:cs typeface="Arial"/>
              </a:rPr>
              <a:t>ебн</a:t>
            </a:r>
            <a:r>
              <a:rPr sz="1700" i="1" spc="-10" dirty="0" smtClean="0">
                <a:latin typeface="Arial"/>
                <a:cs typeface="Arial"/>
              </a:rPr>
              <a:t>ы</a:t>
            </a:r>
            <a:r>
              <a:rPr sz="1700" i="1" spc="0" dirty="0" smtClean="0">
                <a:latin typeface="Arial"/>
                <a:cs typeface="Arial"/>
              </a:rPr>
              <a:t>м у</a:t>
            </a:r>
            <a:r>
              <a:rPr sz="1700" i="1" spc="-10" dirty="0" smtClean="0">
                <a:latin typeface="Arial"/>
                <a:cs typeface="Arial"/>
              </a:rPr>
              <a:t>ч</a:t>
            </a:r>
            <a:r>
              <a:rPr sz="1700" i="1" spc="0" dirty="0" smtClean="0">
                <a:latin typeface="Arial"/>
                <a:cs typeface="Arial"/>
              </a:rPr>
              <a:t>р</a:t>
            </a:r>
            <a:r>
              <a:rPr sz="1700" i="1" spc="-25" dirty="0" smtClean="0">
                <a:latin typeface="Arial"/>
                <a:cs typeface="Arial"/>
              </a:rPr>
              <a:t>е</a:t>
            </a:r>
            <a:r>
              <a:rPr sz="1700" i="1" spc="0" dirty="0" smtClean="0">
                <a:latin typeface="Arial"/>
                <a:cs typeface="Arial"/>
              </a:rPr>
              <a:t>ждени</a:t>
            </a:r>
            <a:r>
              <a:rPr sz="1700" i="1" spc="-30" dirty="0" smtClean="0">
                <a:latin typeface="Arial"/>
                <a:cs typeface="Arial"/>
              </a:rPr>
              <a:t>е</a:t>
            </a:r>
            <a:r>
              <a:rPr sz="1700" i="1" spc="0" dirty="0" smtClean="0">
                <a:latin typeface="Arial"/>
                <a:cs typeface="Arial"/>
              </a:rPr>
              <a:t>м </a:t>
            </a:r>
            <a:r>
              <a:rPr sz="1700" i="1" spc="-25" dirty="0" smtClean="0">
                <a:latin typeface="Arial"/>
                <a:cs typeface="Arial"/>
              </a:rPr>
              <a:t>з</a:t>
            </a:r>
            <a:r>
              <a:rPr sz="1700" i="1" spc="-10" dirty="0" smtClean="0">
                <a:latin typeface="Arial"/>
                <a:cs typeface="Arial"/>
              </a:rPr>
              <a:t>д</a:t>
            </a:r>
            <a:r>
              <a:rPr sz="1700" i="1" spc="0" dirty="0" smtClean="0">
                <a:latin typeface="Arial"/>
                <a:cs typeface="Arial"/>
              </a:rPr>
              <a:t>ра</a:t>
            </a:r>
            <a:r>
              <a:rPr sz="1700" i="1" spc="-40" dirty="0" smtClean="0">
                <a:latin typeface="Arial"/>
                <a:cs typeface="Arial"/>
              </a:rPr>
              <a:t>в</a:t>
            </a:r>
            <a:r>
              <a:rPr sz="1700" i="1" spc="0" dirty="0" smtClean="0">
                <a:latin typeface="Arial"/>
                <a:cs typeface="Arial"/>
              </a:rPr>
              <a:t>о</a:t>
            </a:r>
            <a:r>
              <a:rPr sz="1700" i="1" spc="-35" dirty="0" smtClean="0">
                <a:latin typeface="Arial"/>
                <a:cs typeface="Arial"/>
              </a:rPr>
              <a:t>о</a:t>
            </a:r>
            <a:r>
              <a:rPr sz="1700" i="1" spc="0" dirty="0" smtClean="0">
                <a:latin typeface="Arial"/>
                <a:cs typeface="Arial"/>
              </a:rPr>
              <a:t>хранения,</a:t>
            </a:r>
            <a:r>
              <a:rPr sz="1700" i="1" spc="25" dirty="0" smtClean="0">
                <a:latin typeface="Arial"/>
                <a:cs typeface="Arial"/>
              </a:rPr>
              <a:t> </a:t>
            </a:r>
            <a:r>
              <a:rPr sz="1700" i="1" spc="0" dirty="0" smtClean="0">
                <a:latin typeface="Arial"/>
                <a:cs typeface="Arial"/>
              </a:rPr>
              <a:t>ус</a:t>
            </a:r>
            <a:r>
              <a:rPr sz="1700" i="1" spc="-30" dirty="0" smtClean="0">
                <a:latin typeface="Arial"/>
                <a:cs typeface="Arial"/>
              </a:rPr>
              <a:t>т</a:t>
            </a:r>
            <a:r>
              <a:rPr sz="1700" i="1" spc="0" dirty="0" smtClean="0">
                <a:latin typeface="Arial"/>
                <a:cs typeface="Arial"/>
              </a:rPr>
              <a:t>ановив</a:t>
            </a:r>
            <a:r>
              <a:rPr sz="1700" i="1" spc="-10" dirty="0" smtClean="0">
                <a:latin typeface="Arial"/>
                <a:cs typeface="Arial"/>
              </a:rPr>
              <a:t> </a:t>
            </a:r>
            <a:r>
              <a:rPr sz="1700" i="1" spc="-30" dirty="0" smtClean="0">
                <a:latin typeface="Arial"/>
                <a:cs typeface="Arial"/>
              </a:rPr>
              <a:t>т</a:t>
            </a:r>
            <a:r>
              <a:rPr sz="1700" i="1" spc="0" dirty="0" smtClean="0">
                <a:latin typeface="Arial"/>
                <a:cs typeface="Arial"/>
              </a:rPr>
              <a:t>ребо</a:t>
            </a:r>
            <a:r>
              <a:rPr sz="1700" i="1" spc="-40" dirty="0" smtClean="0">
                <a:latin typeface="Arial"/>
                <a:cs typeface="Arial"/>
              </a:rPr>
              <a:t>в</a:t>
            </a:r>
            <a:r>
              <a:rPr sz="1700" i="1" spc="0" dirty="0" smtClean="0">
                <a:latin typeface="Arial"/>
                <a:cs typeface="Arial"/>
              </a:rPr>
              <a:t>ание</a:t>
            </a:r>
            <a:r>
              <a:rPr sz="1700" i="1" spc="15" dirty="0" smtClean="0">
                <a:latin typeface="Arial"/>
                <a:cs typeface="Arial"/>
              </a:rPr>
              <a:t> </a:t>
            </a:r>
            <a:r>
              <a:rPr sz="1700" i="1" spc="0" dirty="0" smtClean="0">
                <a:latin typeface="Arial"/>
                <a:cs typeface="Arial"/>
              </a:rPr>
              <a:t>к</a:t>
            </a:r>
            <a:r>
              <a:rPr sz="1700" i="1" spc="5" dirty="0" smtClean="0">
                <a:latin typeface="Arial"/>
                <a:cs typeface="Arial"/>
              </a:rPr>
              <a:t> </a:t>
            </a:r>
            <a:r>
              <a:rPr sz="1700" i="1" spc="-10" dirty="0" smtClean="0">
                <a:latin typeface="Arial"/>
                <a:cs typeface="Arial"/>
              </a:rPr>
              <a:t>д</a:t>
            </a:r>
            <a:r>
              <a:rPr sz="1700" i="1" spc="-25" dirty="0" smtClean="0">
                <a:latin typeface="Arial"/>
                <a:cs typeface="Arial"/>
              </a:rPr>
              <a:t>о</a:t>
            </a:r>
            <a:r>
              <a:rPr sz="1700" i="1" spc="0" dirty="0" smtClean="0">
                <a:latin typeface="Arial"/>
                <a:cs typeface="Arial"/>
              </a:rPr>
              <a:t>зировке</a:t>
            </a:r>
            <a:r>
              <a:rPr sz="1700" i="1" spc="5" dirty="0" smtClean="0">
                <a:latin typeface="Arial"/>
                <a:cs typeface="Arial"/>
              </a:rPr>
              <a:t> </a:t>
            </a:r>
            <a:r>
              <a:rPr sz="1700" i="1" spc="0" dirty="0" smtClean="0">
                <a:latin typeface="Arial"/>
                <a:cs typeface="Arial"/>
              </a:rPr>
              <a:t>лекарст</a:t>
            </a:r>
            <a:r>
              <a:rPr sz="1700" i="1" spc="-45" dirty="0" smtClean="0">
                <a:latin typeface="Arial"/>
                <a:cs typeface="Arial"/>
              </a:rPr>
              <a:t>в</a:t>
            </a:r>
            <a:r>
              <a:rPr sz="1700" i="1" spc="0" dirty="0" smtClean="0">
                <a:latin typeface="Arial"/>
                <a:cs typeface="Arial"/>
              </a:rPr>
              <a:t>енно</a:t>
            </a:r>
            <a:r>
              <a:rPr sz="1700" i="1" spc="-30" dirty="0" smtClean="0">
                <a:latin typeface="Arial"/>
                <a:cs typeface="Arial"/>
              </a:rPr>
              <a:t>г</a:t>
            </a:r>
            <a:r>
              <a:rPr sz="1700" i="1" spc="0" dirty="0" smtClean="0">
                <a:latin typeface="Arial"/>
                <a:cs typeface="Arial"/>
              </a:rPr>
              <a:t>о</a:t>
            </a:r>
            <a:r>
              <a:rPr sz="1700" i="1" spc="5" dirty="0" smtClean="0">
                <a:latin typeface="Arial"/>
                <a:cs typeface="Arial"/>
              </a:rPr>
              <a:t> </a:t>
            </a:r>
            <a:r>
              <a:rPr sz="1700" i="1" spc="0" dirty="0" smtClean="0">
                <a:latin typeface="Arial"/>
                <a:cs typeface="Arial"/>
              </a:rPr>
              <a:t>препара</a:t>
            </a:r>
            <a:r>
              <a:rPr sz="1700" i="1" spc="-30" dirty="0" smtClean="0">
                <a:latin typeface="Arial"/>
                <a:cs typeface="Arial"/>
              </a:rPr>
              <a:t>т</a:t>
            </a:r>
            <a:r>
              <a:rPr sz="1700" i="1" spc="0" dirty="0" smtClean="0">
                <a:latin typeface="Arial"/>
                <a:cs typeface="Arial"/>
              </a:rPr>
              <a:t>а, </a:t>
            </a:r>
            <a:r>
              <a:rPr sz="1700" i="1" spc="-65" dirty="0" smtClean="0">
                <a:latin typeface="Arial"/>
                <a:cs typeface="Arial"/>
              </a:rPr>
              <a:t>р</a:t>
            </a:r>
            <a:r>
              <a:rPr sz="1700" i="1" spc="0" dirty="0" smtClean="0">
                <a:latin typeface="Arial"/>
                <a:cs typeface="Arial"/>
              </a:rPr>
              <a:t>уко</a:t>
            </a:r>
            <a:r>
              <a:rPr sz="1700" i="1" spc="-45" dirty="0" smtClean="0">
                <a:latin typeface="Arial"/>
                <a:cs typeface="Arial"/>
              </a:rPr>
              <a:t>в</a:t>
            </a:r>
            <a:r>
              <a:rPr sz="1700" i="1" spc="0" dirty="0" smtClean="0">
                <a:latin typeface="Arial"/>
                <a:cs typeface="Arial"/>
              </a:rPr>
              <a:t>о</a:t>
            </a:r>
            <a:r>
              <a:rPr sz="1700" i="1" spc="-10" dirty="0" smtClean="0">
                <a:latin typeface="Arial"/>
                <a:cs typeface="Arial"/>
              </a:rPr>
              <a:t>д</a:t>
            </a:r>
            <a:r>
              <a:rPr sz="1700" i="1" spc="0" dirty="0" smtClean="0">
                <a:latin typeface="Arial"/>
                <a:cs typeface="Arial"/>
              </a:rPr>
              <a:t>с</a:t>
            </a:r>
            <a:r>
              <a:rPr sz="1700" i="1" spc="-10" dirty="0" smtClean="0">
                <a:latin typeface="Arial"/>
                <a:cs typeface="Arial"/>
              </a:rPr>
              <a:t>т</a:t>
            </a:r>
            <a:r>
              <a:rPr sz="1700" i="1" spc="-65" dirty="0" smtClean="0">
                <a:latin typeface="Arial"/>
                <a:cs typeface="Arial"/>
              </a:rPr>
              <a:t>в</a:t>
            </a:r>
            <a:r>
              <a:rPr sz="1700" i="1" spc="0" dirty="0" smtClean="0">
                <a:latin typeface="Arial"/>
                <a:cs typeface="Arial"/>
              </a:rPr>
              <a:t>у</a:t>
            </a:r>
            <a:r>
              <a:rPr sz="1700" i="1" spc="-30" dirty="0" smtClean="0">
                <a:latin typeface="Arial"/>
                <a:cs typeface="Arial"/>
              </a:rPr>
              <a:t>ет</a:t>
            </a:r>
            <a:r>
              <a:rPr sz="1700" i="1" spc="0" dirty="0" smtClean="0">
                <a:latin typeface="Arial"/>
                <a:cs typeface="Arial"/>
              </a:rPr>
              <a:t>ся</a:t>
            </a:r>
            <a:r>
              <a:rPr sz="1700" i="1" spc="5" dirty="0" smtClean="0">
                <a:latin typeface="Arial"/>
                <a:cs typeface="Arial"/>
              </a:rPr>
              <a:t> </a:t>
            </a:r>
            <a:r>
              <a:rPr sz="1700" i="1" spc="0" dirty="0" smtClean="0">
                <a:latin typeface="Arial"/>
                <a:cs typeface="Arial"/>
              </a:rPr>
              <a:t>нео</a:t>
            </a:r>
            <a:r>
              <a:rPr sz="1700" i="1" spc="-65" dirty="0" smtClean="0">
                <a:latin typeface="Arial"/>
                <a:cs typeface="Arial"/>
              </a:rPr>
              <a:t>б</a:t>
            </a:r>
            <a:r>
              <a:rPr sz="1700" i="1" spc="-30" dirty="0" smtClean="0">
                <a:latin typeface="Arial"/>
                <a:cs typeface="Arial"/>
              </a:rPr>
              <a:t>х</a:t>
            </a:r>
            <a:r>
              <a:rPr sz="1700" i="1" spc="0" dirty="0" smtClean="0">
                <a:latin typeface="Arial"/>
                <a:cs typeface="Arial"/>
              </a:rPr>
              <a:t>о</a:t>
            </a:r>
            <a:r>
              <a:rPr sz="1700" i="1" spc="-10" dirty="0" smtClean="0">
                <a:latin typeface="Arial"/>
                <a:cs typeface="Arial"/>
              </a:rPr>
              <a:t>д</a:t>
            </a:r>
            <a:r>
              <a:rPr sz="1700" i="1" spc="0" dirty="0" smtClean="0">
                <a:latin typeface="Arial"/>
                <a:cs typeface="Arial"/>
              </a:rPr>
              <a:t>и</a:t>
            </a:r>
            <a:r>
              <a:rPr sz="1700" i="1" spc="-10" dirty="0" smtClean="0">
                <a:latin typeface="Arial"/>
                <a:cs typeface="Arial"/>
              </a:rPr>
              <a:t>м</a:t>
            </a:r>
            <a:r>
              <a:rPr sz="1700" i="1" spc="0" dirty="0" smtClean="0">
                <a:latin typeface="Arial"/>
                <a:cs typeface="Arial"/>
              </a:rPr>
              <a:t>ос</a:t>
            </a:r>
            <a:r>
              <a:rPr sz="1700" i="1" spc="-10" dirty="0" smtClean="0">
                <a:latin typeface="Arial"/>
                <a:cs typeface="Arial"/>
              </a:rPr>
              <a:t>т</a:t>
            </a:r>
            <a:r>
              <a:rPr sz="1700" i="1" spc="0" dirty="0" smtClean="0">
                <a:latin typeface="Arial"/>
                <a:cs typeface="Arial"/>
              </a:rPr>
              <a:t>ью</a:t>
            </a:r>
            <a:r>
              <a:rPr sz="1700" i="1" spc="5" dirty="0" smtClean="0">
                <a:latin typeface="Arial"/>
                <a:cs typeface="Arial"/>
              </a:rPr>
              <a:t> </a:t>
            </a:r>
            <a:r>
              <a:rPr sz="1700" i="1" spc="0" dirty="0" smtClean="0">
                <a:latin typeface="Arial"/>
                <a:cs typeface="Arial"/>
              </a:rPr>
              <a:t>эф</a:t>
            </a:r>
            <a:r>
              <a:rPr sz="1700" i="1" spc="25" dirty="0" smtClean="0">
                <a:latin typeface="Arial"/>
                <a:cs typeface="Arial"/>
              </a:rPr>
              <a:t>ф</a:t>
            </a:r>
            <a:r>
              <a:rPr sz="1700" i="1" spc="0" dirty="0" smtClean="0">
                <a:latin typeface="Arial"/>
                <a:cs typeface="Arial"/>
              </a:rPr>
              <a:t>е</a:t>
            </a:r>
            <a:r>
              <a:rPr sz="1700" i="1" spc="20" dirty="0" smtClean="0">
                <a:latin typeface="Arial"/>
                <a:cs typeface="Arial"/>
              </a:rPr>
              <a:t>к</a:t>
            </a:r>
            <a:r>
              <a:rPr sz="1700" i="1" spc="-10" dirty="0" smtClean="0">
                <a:latin typeface="Arial"/>
                <a:cs typeface="Arial"/>
              </a:rPr>
              <a:t>т</a:t>
            </a:r>
            <a:r>
              <a:rPr sz="1700" i="1" spc="0" dirty="0" smtClean="0">
                <a:latin typeface="Arial"/>
                <a:cs typeface="Arial"/>
              </a:rPr>
              <a:t>ив</a:t>
            </a:r>
            <a:r>
              <a:rPr sz="1700" i="1" spc="-10" dirty="0" smtClean="0">
                <a:latin typeface="Arial"/>
                <a:cs typeface="Arial"/>
              </a:rPr>
              <a:t>н</a:t>
            </a:r>
            <a:r>
              <a:rPr sz="1700" i="1" spc="0" dirty="0" smtClean="0">
                <a:latin typeface="Arial"/>
                <a:cs typeface="Arial"/>
              </a:rPr>
              <a:t>ос</a:t>
            </a:r>
            <a:r>
              <a:rPr sz="1700" i="1" spc="-10" dirty="0" smtClean="0">
                <a:latin typeface="Arial"/>
                <a:cs typeface="Arial"/>
              </a:rPr>
              <a:t>т</a:t>
            </a:r>
            <a:r>
              <a:rPr sz="1700" i="1" spc="0" dirty="0" smtClean="0">
                <a:latin typeface="Arial"/>
                <a:cs typeface="Arial"/>
              </a:rPr>
              <a:t>и</a:t>
            </a:r>
            <a:r>
              <a:rPr sz="1700" i="1" spc="-20" dirty="0" smtClean="0">
                <a:latin typeface="Arial"/>
                <a:cs typeface="Arial"/>
              </a:rPr>
              <a:t> </a:t>
            </a:r>
            <a:r>
              <a:rPr sz="1700" i="1" spc="0" dirty="0" smtClean="0">
                <a:latin typeface="Arial"/>
                <a:cs typeface="Arial"/>
              </a:rPr>
              <a:t>и б</a:t>
            </a:r>
            <a:r>
              <a:rPr sz="1700" i="1" spc="-25" dirty="0" smtClean="0">
                <a:latin typeface="Arial"/>
                <a:cs typeface="Arial"/>
              </a:rPr>
              <a:t>е</a:t>
            </a:r>
            <a:r>
              <a:rPr sz="1700" i="1" spc="-30" dirty="0" smtClean="0">
                <a:latin typeface="Arial"/>
                <a:cs typeface="Arial"/>
              </a:rPr>
              <a:t>з</a:t>
            </a:r>
            <a:r>
              <a:rPr sz="1700" i="1" spc="0" dirty="0" smtClean="0">
                <a:latin typeface="Arial"/>
                <a:cs typeface="Arial"/>
              </a:rPr>
              <a:t>опа</a:t>
            </a:r>
            <a:r>
              <a:rPr sz="1700" i="1" spc="-10" dirty="0" smtClean="0">
                <a:latin typeface="Arial"/>
                <a:cs typeface="Arial"/>
              </a:rPr>
              <a:t>с</a:t>
            </a:r>
            <a:r>
              <a:rPr sz="1700" i="1" spc="0" dirty="0" smtClean="0">
                <a:latin typeface="Arial"/>
                <a:cs typeface="Arial"/>
              </a:rPr>
              <a:t>нос</a:t>
            </a:r>
            <a:r>
              <a:rPr sz="1700" i="1" spc="-15" dirty="0" smtClean="0">
                <a:latin typeface="Arial"/>
                <a:cs typeface="Arial"/>
              </a:rPr>
              <a:t>т</a:t>
            </a:r>
            <a:r>
              <a:rPr sz="1700" i="1" spc="0" dirty="0" smtClean="0">
                <a:latin typeface="Arial"/>
                <a:cs typeface="Arial"/>
              </a:rPr>
              <a:t>и л</a:t>
            </a:r>
            <a:r>
              <a:rPr sz="1700" i="1" spc="-95" dirty="0" smtClean="0">
                <a:latin typeface="Arial"/>
                <a:cs typeface="Arial"/>
              </a:rPr>
              <a:t>е</a:t>
            </a:r>
            <a:r>
              <a:rPr sz="1700" i="1" spc="-10" dirty="0" smtClean="0">
                <a:latin typeface="Arial"/>
                <a:cs typeface="Arial"/>
              </a:rPr>
              <a:t>ч</a:t>
            </a:r>
            <a:r>
              <a:rPr sz="1700" i="1" spc="0" dirty="0" smtClean="0">
                <a:latin typeface="Arial"/>
                <a:cs typeface="Arial"/>
              </a:rPr>
              <a:t>ебно</a:t>
            </a:r>
            <a:r>
              <a:rPr sz="1700" i="1" spc="-35" dirty="0" smtClean="0">
                <a:latin typeface="Arial"/>
                <a:cs typeface="Arial"/>
              </a:rPr>
              <a:t>г</a:t>
            </a:r>
            <a:r>
              <a:rPr sz="1700" i="1" spc="0" dirty="0" smtClean="0">
                <a:latin typeface="Arial"/>
                <a:cs typeface="Arial"/>
              </a:rPr>
              <a:t>о</a:t>
            </a:r>
            <a:r>
              <a:rPr sz="1700" i="1" spc="15" dirty="0" smtClean="0">
                <a:latin typeface="Arial"/>
                <a:cs typeface="Arial"/>
              </a:rPr>
              <a:t> </a:t>
            </a:r>
            <a:r>
              <a:rPr sz="1700" i="1" spc="0" dirty="0" smtClean="0">
                <a:latin typeface="Arial"/>
                <a:cs typeface="Arial"/>
              </a:rPr>
              <a:t>про</a:t>
            </a:r>
            <a:r>
              <a:rPr sz="1700" i="1" spc="-10" dirty="0" smtClean="0">
                <a:latin typeface="Arial"/>
                <a:cs typeface="Arial"/>
              </a:rPr>
              <a:t>ц</a:t>
            </a:r>
            <a:r>
              <a:rPr sz="1700" i="1" spc="-30" dirty="0" smtClean="0">
                <a:latin typeface="Arial"/>
                <a:cs typeface="Arial"/>
              </a:rPr>
              <a:t>е</a:t>
            </a:r>
            <a:r>
              <a:rPr sz="1700" i="1" spc="0" dirty="0" smtClean="0">
                <a:latin typeface="Arial"/>
                <a:cs typeface="Arial"/>
              </a:rPr>
              <a:t>сса (оп</a:t>
            </a:r>
            <a:r>
              <a:rPr sz="1700" i="1" spc="-10" dirty="0" smtClean="0">
                <a:latin typeface="Arial"/>
                <a:cs typeface="Arial"/>
              </a:rPr>
              <a:t>т</a:t>
            </a:r>
            <a:r>
              <a:rPr sz="1700" i="1" spc="0" dirty="0" smtClean="0">
                <a:latin typeface="Arial"/>
                <a:cs typeface="Arial"/>
              </a:rPr>
              <a:t>им</a:t>
            </a:r>
            <a:r>
              <a:rPr sz="1700" i="1" spc="-30" dirty="0" smtClean="0">
                <a:latin typeface="Arial"/>
                <a:cs typeface="Arial"/>
              </a:rPr>
              <a:t>а</a:t>
            </a:r>
            <a:r>
              <a:rPr sz="1700" i="1" spc="0" dirty="0" smtClean="0">
                <a:latin typeface="Arial"/>
                <a:cs typeface="Arial"/>
              </a:rPr>
              <a:t>льная</a:t>
            </a:r>
            <a:r>
              <a:rPr sz="1700" i="1" spc="20" dirty="0" smtClean="0">
                <a:latin typeface="Arial"/>
                <a:cs typeface="Arial"/>
              </a:rPr>
              <a:t> </a:t>
            </a:r>
            <a:r>
              <a:rPr sz="1700" i="1" spc="0" dirty="0" smtClean="0">
                <a:latin typeface="Arial"/>
                <a:cs typeface="Arial"/>
              </a:rPr>
              <a:t>ра</a:t>
            </a:r>
            <a:r>
              <a:rPr sz="1700" i="1" spc="-60" dirty="0" smtClean="0">
                <a:latin typeface="Arial"/>
                <a:cs typeface="Arial"/>
              </a:rPr>
              <a:t>с</a:t>
            </a:r>
            <a:r>
              <a:rPr sz="1700" i="1" spc="-10" dirty="0" smtClean="0">
                <a:latin typeface="Arial"/>
                <a:cs typeface="Arial"/>
              </a:rPr>
              <a:t>ч</a:t>
            </a:r>
            <a:r>
              <a:rPr sz="1700" i="1" spc="-25" dirty="0" smtClean="0">
                <a:latin typeface="Arial"/>
                <a:cs typeface="Arial"/>
              </a:rPr>
              <a:t>е</a:t>
            </a:r>
            <a:r>
              <a:rPr sz="1700" i="1" spc="0" dirty="0" smtClean="0">
                <a:latin typeface="Arial"/>
                <a:cs typeface="Arial"/>
              </a:rPr>
              <a:t>тная д</a:t>
            </a:r>
            <a:r>
              <a:rPr sz="1700" i="1" spc="-30" dirty="0" smtClean="0">
                <a:latin typeface="Arial"/>
                <a:cs typeface="Arial"/>
              </a:rPr>
              <a:t>о</a:t>
            </a:r>
            <a:r>
              <a:rPr sz="1700" i="1" spc="0" dirty="0" smtClean="0">
                <a:latin typeface="Arial"/>
                <a:cs typeface="Arial"/>
              </a:rPr>
              <a:t>зировка</a:t>
            </a:r>
            <a:r>
              <a:rPr sz="1700" i="1" spc="5" dirty="0" smtClean="0">
                <a:latin typeface="Arial"/>
                <a:cs typeface="Arial"/>
              </a:rPr>
              <a:t> </a:t>
            </a:r>
            <a:r>
              <a:rPr sz="1700" i="1" spc="-10" dirty="0" smtClean="0">
                <a:latin typeface="Arial"/>
                <a:cs typeface="Arial"/>
              </a:rPr>
              <a:t>д</a:t>
            </a:r>
            <a:r>
              <a:rPr sz="1700" i="1" spc="0" dirty="0" smtClean="0">
                <a:latin typeface="Arial"/>
                <a:cs typeface="Arial"/>
              </a:rPr>
              <a:t>ля</a:t>
            </a:r>
            <a:r>
              <a:rPr sz="1700" i="1" spc="5" dirty="0" smtClean="0">
                <a:latin typeface="Arial"/>
                <a:cs typeface="Arial"/>
              </a:rPr>
              <a:t> </a:t>
            </a:r>
            <a:r>
              <a:rPr sz="1700" i="1" spc="0" dirty="0" smtClean="0">
                <a:latin typeface="Arial"/>
                <a:cs typeface="Arial"/>
              </a:rPr>
              <a:t>ср</a:t>
            </a:r>
            <a:r>
              <a:rPr sz="1700" i="1" spc="-25" dirty="0" smtClean="0">
                <a:latin typeface="Arial"/>
                <a:cs typeface="Arial"/>
              </a:rPr>
              <a:t>е</a:t>
            </a:r>
            <a:r>
              <a:rPr sz="1700" i="1" spc="-10" dirty="0" smtClean="0">
                <a:latin typeface="Arial"/>
                <a:cs typeface="Arial"/>
              </a:rPr>
              <a:t>д</a:t>
            </a:r>
            <a:r>
              <a:rPr sz="1700" i="1" spc="0" dirty="0" smtClean="0">
                <a:latin typeface="Arial"/>
                <a:cs typeface="Arial"/>
              </a:rPr>
              <a:t>ней</a:t>
            </a:r>
            <a:r>
              <a:rPr sz="1700" i="1" spc="15" dirty="0" smtClean="0">
                <a:latin typeface="Arial"/>
                <a:cs typeface="Arial"/>
              </a:rPr>
              <a:t> </a:t>
            </a:r>
            <a:r>
              <a:rPr sz="1700" i="1" spc="0" dirty="0" smtClean="0">
                <a:latin typeface="Arial"/>
                <a:cs typeface="Arial"/>
              </a:rPr>
              <a:t>массы</a:t>
            </a:r>
            <a:r>
              <a:rPr sz="1700" i="1" spc="-5" dirty="0" smtClean="0">
                <a:latin typeface="Arial"/>
                <a:cs typeface="Arial"/>
              </a:rPr>
              <a:t> </a:t>
            </a:r>
            <a:r>
              <a:rPr sz="1700" i="1" spc="0" dirty="0" smtClean="0">
                <a:latin typeface="Arial"/>
                <a:cs typeface="Arial"/>
              </a:rPr>
              <a:t>т</a:t>
            </a:r>
            <a:r>
              <a:rPr sz="1700" i="1" spc="-65" dirty="0" smtClean="0">
                <a:latin typeface="Arial"/>
                <a:cs typeface="Arial"/>
              </a:rPr>
              <a:t>е</a:t>
            </a:r>
            <a:r>
              <a:rPr sz="1700" i="1" spc="0" dirty="0" smtClean="0">
                <a:latin typeface="Arial"/>
                <a:cs typeface="Arial"/>
              </a:rPr>
              <a:t>ла пациен</a:t>
            </a:r>
            <a:r>
              <a:rPr sz="1700" i="1" spc="-35" dirty="0" smtClean="0">
                <a:latin typeface="Arial"/>
                <a:cs typeface="Arial"/>
              </a:rPr>
              <a:t>т</a:t>
            </a:r>
            <a:r>
              <a:rPr sz="1700" i="1" spc="0" dirty="0" smtClean="0">
                <a:latin typeface="Arial"/>
                <a:cs typeface="Arial"/>
              </a:rPr>
              <a:t>а</a:t>
            </a:r>
            <a:r>
              <a:rPr sz="1700" i="1" spc="15" dirty="0" smtClean="0">
                <a:latin typeface="Arial"/>
                <a:cs typeface="Arial"/>
              </a:rPr>
              <a:t>)</a:t>
            </a:r>
            <a:r>
              <a:rPr sz="1700" spc="0" dirty="0" smtClean="0">
                <a:latin typeface="Arial"/>
                <a:cs typeface="Arial"/>
              </a:rPr>
              <a:t>».</a:t>
            </a:r>
            <a:endParaRPr sz="1700" dirty="0">
              <a:latin typeface="Arial"/>
              <a:cs typeface="Arial"/>
            </a:endParaRPr>
          </a:p>
          <a:p>
            <a:pPr marL="12700" marR="683260">
              <a:lnSpc>
                <a:spcPct val="100000"/>
              </a:lnSpc>
            </a:pPr>
            <a:r>
              <a:rPr sz="1700" dirty="0" smtClean="0">
                <a:latin typeface="Arial"/>
                <a:cs typeface="Arial"/>
              </a:rPr>
              <a:t>Кро</a:t>
            </a:r>
            <a:r>
              <a:rPr sz="1700" spc="5" dirty="0" smtClean="0">
                <a:latin typeface="Arial"/>
                <a:cs typeface="Arial"/>
              </a:rPr>
              <a:t>м</a:t>
            </a:r>
            <a:r>
              <a:rPr sz="1700" spc="0" dirty="0" smtClean="0">
                <a:latin typeface="Arial"/>
                <a:cs typeface="Arial"/>
              </a:rPr>
              <a:t>е</a:t>
            </a:r>
            <a:r>
              <a:rPr sz="1700" spc="-5" dirty="0" smtClean="0">
                <a:latin typeface="Arial"/>
                <a:cs typeface="Arial"/>
              </a:rPr>
              <a:t> </a:t>
            </a:r>
            <a:r>
              <a:rPr sz="1700" spc="-25" dirty="0" smtClean="0">
                <a:latin typeface="Arial"/>
                <a:cs typeface="Arial"/>
              </a:rPr>
              <a:t>т</a:t>
            </a:r>
            <a:r>
              <a:rPr sz="1700" spc="0" dirty="0" smtClean="0">
                <a:latin typeface="Arial"/>
                <a:cs typeface="Arial"/>
              </a:rPr>
              <a:t>о</a:t>
            </a:r>
            <a:r>
              <a:rPr sz="1700" spc="-35" dirty="0" smtClean="0">
                <a:latin typeface="Arial"/>
                <a:cs typeface="Arial"/>
              </a:rPr>
              <a:t>г</a:t>
            </a:r>
            <a:r>
              <a:rPr sz="1700" spc="0" dirty="0" smtClean="0">
                <a:latin typeface="Arial"/>
                <a:cs typeface="Arial"/>
              </a:rPr>
              <a:t>о,</a:t>
            </a:r>
            <a:r>
              <a:rPr sz="1700" spc="15" dirty="0" smtClean="0">
                <a:latin typeface="Arial"/>
                <a:cs typeface="Arial"/>
              </a:rPr>
              <a:t> </a:t>
            </a:r>
            <a:r>
              <a:rPr sz="1700" u="heavy" spc="30" dirty="0" smtClean="0">
                <a:latin typeface="Arial"/>
                <a:cs typeface="Arial"/>
              </a:rPr>
              <a:t>к</a:t>
            </a:r>
            <a:r>
              <a:rPr sz="1700" u="heavy" spc="0" dirty="0" smtClean="0">
                <a:latin typeface="Arial"/>
                <a:cs typeface="Arial"/>
              </a:rPr>
              <a:t>ак</a:t>
            </a:r>
            <a:r>
              <a:rPr sz="1700" u="heavy" spc="-10" dirty="0" smtClean="0">
                <a:latin typeface="Arial"/>
                <a:cs typeface="Arial"/>
              </a:rPr>
              <a:t>и</a:t>
            </a:r>
            <a:r>
              <a:rPr sz="1700" u="heavy" spc="0" dirty="0" smtClean="0">
                <a:latin typeface="Arial"/>
                <a:cs typeface="Arial"/>
              </a:rPr>
              <a:t>х</a:t>
            </a:r>
            <a:r>
              <a:rPr sz="1700" u="heavy" spc="10" dirty="0" smtClean="0">
                <a:latin typeface="Arial"/>
                <a:cs typeface="Arial"/>
              </a:rPr>
              <a:t> </a:t>
            </a:r>
            <a:r>
              <a:rPr sz="1700" u="heavy" spc="0" dirty="0" smtClean="0">
                <a:latin typeface="Arial"/>
                <a:cs typeface="Arial"/>
              </a:rPr>
              <a:t>ли</a:t>
            </a:r>
            <a:r>
              <a:rPr sz="1700" u="heavy" spc="-10" dirty="0" smtClean="0">
                <a:latin typeface="Arial"/>
                <a:cs typeface="Arial"/>
              </a:rPr>
              <a:t>б</a:t>
            </a:r>
            <a:r>
              <a:rPr sz="1700" u="heavy" spc="0" dirty="0" smtClean="0">
                <a:latin typeface="Arial"/>
                <a:cs typeface="Arial"/>
              </a:rPr>
              <a:t>о</a:t>
            </a:r>
            <a:r>
              <a:rPr sz="1700" u="heavy" spc="-10" dirty="0" smtClean="0">
                <a:latin typeface="Arial"/>
                <a:cs typeface="Arial"/>
              </a:rPr>
              <a:t> </a:t>
            </a:r>
            <a:r>
              <a:rPr sz="1700" u="heavy" spc="0" dirty="0" smtClean="0">
                <a:latin typeface="Arial"/>
                <a:cs typeface="Arial"/>
              </a:rPr>
              <a:t>тр</a:t>
            </a:r>
            <a:r>
              <a:rPr sz="1700" u="heavy" spc="-25" dirty="0" smtClean="0">
                <a:latin typeface="Arial"/>
                <a:cs typeface="Arial"/>
              </a:rPr>
              <a:t>е</a:t>
            </a:r>
            <a:r>
              <a:rPr sz="1700" u="heavy" spc="0" dirty="0" smtClean="0">
                <a:latin typeface="Arial"/>
                <a:cs typeface="Arial"/>
              </a:rPr>
              <a:t>бо</a:t>
            </a:r>
            <a:r>
              <a:rPr sz="1700" u="heavy" spc="-35" dirty="0" smtClean="0">
                <a:latin typeface="Arial"/>
                <a:cs typeface="Arial"/>
              </a:rPr>
              <a:t>в</a:t>
            </a:r>
            <a:r>
              <a:rPr sz="1700" u="heavy" spc="0" dirty="0" smtClean="0">
                <a:latin typeface="Arial"/>
                <a:cs typeface="Arial"/>
              </a:rPr>
              <a:t>ан</a:t>
            </a:r>
            <a:r>
              <a:rPr sz="1700" u="heavy" spc="-10" dirty="0" smtClean="0">
                <a:latin typeface="Arial"/>
                <a:cs typeface="Arial"/>
              </a:rPr>
              <a:t>и</a:t>
            </a:r>
            <a:r>
              <a:rPr sz="1700" u="heavy" spc="0" dirty="0" smtClean="0">
                <a:latin typeface="Arial"/>
                <a:cs typeface="Arial"/>
              </a:rPr>
              <a:t>й</a:t>
            </a:r>
            <a:r>
              <a:rPr sz="1700" u="heavy" spc="5" dirty="0" smtClean="0">
                <a:latin typeface="Arial"/>
                <a:cs typeface="Arial"/>
              </a:rPr>
              <a:t> </a:t>
            </a:r>
            <a:r>
              <a:rPr sz="1700" u="heavy" spc="0" dirty="0" smtClean="0">
                <a:latin typeface="Arial"/>
                <a:cs typeface="Arial"/>
              </a:rPr>
              <a:t>к</a:t>
            </a:r>
            <a:r>
              <a:rPr sz="1700" u="heavy" spc="5" dirty="0" smtClean="0">
                <a:latin typeface="Arial"/>
                <a:cs typeface="Arial"/>
              </a:rPr>
              <a:t> </a:t>
            </a:r>
            <a:r>
              <a:rPr sz="1700" u="heavy" spc="0" dirty="0" smtClean="0">
                <a:latin typeface="Arial"/>
                <a:cs typeface="Arial"/>
              </a:rPr>
              <a:t>обос</a:t>
            </a:r>
            <a:r>
              <a:rPr sz="1700" u="heavy" spc="-10" dirty="0" smtClean="0">
                <a:latin typeface="Arial"/>
                <a:cs typeface="Arial"/>
              </a:rPr>
              <a:t>н</a:t>
            </a:r>
            <a:r>
              <a:rPr sz="1700" u="heavy" spc="0" dirty="0" smtClean="0">
                <a:latin typeface="Arial"/>
                <a:cs typeface="Arial"/>
              </a:rPr>
              <a:t>о</a:t>
            </a:r>
            <a:r>
              <a:rPr sz="1700" u="heavy" spc="-30" dirty="0" smtClean="0">
                <a:latin typeface="Arial"/>
                <a:cs typeface="Arial"/>
              </a:rPr>
              <a:t>в</a:t>
            </a:r>
            <a:r>
              <a:rPr sz="1700" u="heavy" spc="0" dirty="0" smtClean="0">
                <a:latin typeface="Arial"/>
                <a:cs typeface="Arial"/>
              </a:rPr>
              <a:t>ан</a:t>
            </a:r>
            <a:r>
              <a:rPr sz="1700" u="heavy" spc="-10" dirty="0" smtClean="0">
                <a:latin typeface="Arial"/>
                <a:cs typeface="Arial"/>
              </a:rPr>
              <a:t>и</a:t>
            </a:r>
            <a:r>
              <a:rPr sz="1700" u="heavy" spc="0" dirty="0" smtClean="0">
                <a:latin typeface="Arial"/>
                <a:cs typeface="Arial"/>
              </a:rPr>
              <a:t>ю исп</a:t>
            </a:r>
            <a:r>
              <a:rPr sz="1700" u="heavy" spc="-40" dirty="0" smtClean="0">
                <a:latin typeface="Arial"/>
                <a:cs typeface="Arial"/>
              </a:rPr>
              <a:t>о</a:t>
            </a:r>
            <a:r>
              <a:rPr sz="1700" u="heavy" spc="0" dirty="0" smtClean="0">
                <a:latin typeface="Arial"/>
                <a:cs typeface="Arial"/>
              </a:rPr>
              <a:t>ль</a:t>
            </a:r>
            <a:r>
              <a:rPr sz="1700" u="heavy" spc="-25" dirty="0" smtClean="0">
                <a:latin typeface="Arial"/>
                <a:cs typeface="Arial"/>
              </a:rPr>
              <a:t>з</a:t>
            </a:r>
            <a:r>
              <a:rPr sz="1700" u="heavy" spc="0" dirty="0" smtClean="0">
                <a:latin typeface="Arial"/>
                <a:cs typeface="Arial"/>
              </a:rPr>
              <a:t>о</a:t>
            </a:r>
            <a:r>
              <a:rPr sz="1700" u="heavy" spc="-30" dirty="0" smtClean="0">
                <a:latin typeface="Arial"/>
                <a:cs typeface="Arial"/>
              </a:rPr>
              <a:t>в</a:t>
            </a:r>
            <a:r>
              <a:rPr sz="1700" u="heavy" spc="0" dirty="0" smtClean="0">
                <a:latin typeface="Arial"/>
                <a:cs typeface="Arial"/>
              </a:rPr>
              <a:t>ан</a:t>
            </a:r>
            <a:r>
              <a:rPr sz="1700" u="heavy" spc="-10" dirty="0" smtClean="0">
                <a:latin typeface="Arial"/>
                <a:cs typeface="Arial"/>
              </a:rPr>
              <a:t>и</a:t>
            </a:r>
            <a:r>
              <a:rPr sz="1700" u="heavy" spc="0" dirty="0" smtClean="0">
                <a:latin typeface="Arial"/>
                <a:cs typeface="Arial"/>
              </a:rPr>
              <a:t>я </a:t>
            </a:r>
            <a:r>
              <a:rPr sz="1700" u="heavy" spc="-25" dirty="0" smtClean="0">
                <a:latin typeface="Arial"/>
                <a:cs typeface="Arial"/>
              </a:rPr>
              <a:t>т</a:t>
            </a:r>
            <a:r>
              <a:rPr sz="1700" u="heavy" spc="0" dirty="0" smtClean="0">
                <a:latin typeface="Arial"/>
                <a:cs typeface="Arial"/>
              </a:rPr>
              <a:t>ак</a:t>
            </a:r>
            <a:r>
              <a:rPr sz="1700" u="heavy" spc="-10" dirty="0" smtClean="0">
                <a:latin typeface="Arial"/>
                <a:cs typeface="Arial"/>
              </a:rPr>
              <a:t>и</a:t>
            </a:r>
            <a:r>
              <a:rPr sz="1700" u="heavy" spc="0" dirty="0" smtClean="0">
                <a:latin typeface="Arial"/>
                <a:cs typeface="Arial"/>
              </a:rPr>
              <a:t>х </a:t>
            </a:r>
            <a:r>
              <a:rPr sz="1700" u="heavy" spc="-40" dirty="0" smtClean="0">
                <a:latin typeface="Arial"/>
                <a:cs typeface="Arial"/>
              </a:rPr>
              <a:t>х</a:t>
            </a:r>
            <a:r>
              <a:rPr sz="1700" u="heavy" spc="0" dirty="0" smtClean="0">
                <a:latin typeface="Arial"/>
                <a:cs typeface="Arial"/>
              </a:rPr>
              <a:t>ара</a:t>
            </a:r>
            <a:r>
              <a:rPr sz="1700" u="heavy" spc="20" dirty="0" smtClean="0">
                <a:latin typeface="Arial"/>
                <a:cs typeface="Arial"/>
              </a:rPr>
              <a:t>к</a:t>
            </a:r>
            <a:r>
              <a:rPr sz="1700" u="heavy" spc="-25" dirty="0" smtClean="0">
                <a:latin typeface="Arial"/>
                <a:cs typeface="Arial"/>
              </a:rPr>
              <a:t>т</a:t>
            </a:r>
            <a:r>
              <a:rPr sz="1700" u="heavy" spc="0" dirty="0" smtClean="0">
                <a:latin typeface="Arial"/>
                <a:cs typeface="Arial"/>
              </a:rPr>
              <a:t>ерист</a:t>
            </a:r>
            <a:r>
              <a:rPr sz="1700" u="heavy" spc="-10" dirty="0" smtClean="0">
                <a:latin typeface="Arial"/>
                <a:cs typeface="Arial"/>
              </a:rPr>
              <a:t>и</a:t>
            </a:r>
            <a:r>
              <a:rPr sz="1700" u="heavy" spc="0" dirty="0" smtClean="0">
                <a:latin typeface="Arial"/>
                <a:cs typeface="Arial"/>
              </a:rPr>
              <a:t>к</a:t>
            </a:r>
            <a:r>
              <a:rPr sz="1700" u="heavy" spc="15" dirty="0" smtClean="0">
                <a:latin typeface="Arial"/>
                <a:cs typeface="Arial"/>
              </a:rPr>
              <a:t> </a:t>
            </a:r>
            <a:r>
              <a:rPr sz="1700" u="heavy" spc="0" dirty="0" smtClean="0">
                <a:latin typeface="Arial"/>
                <a:cs typeface="Arial"/>
              </a:rPr>
              <a:t>в</a:t>
            </a:r>
            <a:r>
              <a:rPr sz="1700" spc="0" dirty="0" smtClean="0">
                <a:latin typeface="Arial"/>
                <a:cs typeface="Arial"/>
              </a:rPr>
              <a:t> </a:t>
            </a:r>
            <a:r>
              <a:rPr sz="1700" u="heavy" spc="0" dirty="0" smtClean="0">
                <a:latin typeface="Arial"/>
                <a:cs typeface="Arial"/>
              </a:rPr>
              <a:t>дейст</a:t>
            </a:r>
            <a:r>
              <a:rPr sz="1700" u="heavy" spc="-45" dirty="0" smtClean="0">
                <a:latin typeface="Arial"/>
                <a:cs typeface="Arial"/>
              </a:rPr>
              <a:t>в</a:t>
            </a:r>
            <a:r>
              <a:rPr sz="1700" u="heavy" spc="-25" dirty="0" smtClean="0">
                <a:latin typeface="Arial"/>
                <a:cs typeface="Arial"/>
              </a:rPr>
              <a:t>у</a:t>
            </a:r>
            <a:r>
              <a:rPr sz="1700" u="heavy" spc="5" dirty="0" smtClean="0">
                <a:latin typeface="Arial"/>
                <a:cs typeface="Arial"/>
              </a:rPr>
              <a:t>ю</a:t>
            </a:r>
            <a:r>
              <a:rPr sz="1700" u="heavy" spc="-25" dirty="0" smtClean="0">
                <a:latin typeface="Arial"/>
                <a:cs typeface="Arial"/>
              </a:rPr>
              <a:t>щ</a:t>
            </a:r>
            <a:r>
              <a:rPr sz="1700" u="heavy" spc="0" dirty="0" smtClean="0">
                <a:latin typeface="Arial"/>
                <a:cs typeface="Arial"/>
              </a:rPr>
              <a:t>ем за</a:t>
            </a:r>
            <a:r>
              <a:rPr sz="1700" u="heavy" spc="20" dirty="0" smtClean="0">
                <a:latin typeface="Arial"/>
                <a:cs typeface="Arial"/>
              </a:rPr>
              <a:t>к</a:t>
            </a:r>
            <a:r>
              <a:rPr sz="1700" u="heavy" spc="0" dirty="0" smtClean="0">
                <a:latin typeface="Arial"/>
                <a:cs typeface="Arial"/>
              </a:rPr>
              <a:t>он</a:t>
            </a:r>
            <a:r>
              <a:rPr sz="1700" u="heavy" spc="-40" dirty="0" smtClean="0">
                <a:latin typeface="Arial"/>
                <a:cs typeface="Arial"/>
              </a:rPr>
              <a:t>о</a:t>
            </a:r>
            <a:r>
              <a:rPr sz="1700" u="heavy" spc="0" dirty="0" smtClean="0">
                <a:latin typeface="Arial"/>
                <a:cs typeface="Arial"/>
              </a:rPr>
              <a:t>д</a:t>
            </a:r>
            <a:r>
              <a:rPr sz="1700" u="heavy" spc="-35" dirty="0" smtClean="0">
                <a:latin typeface="Arial"/>
                <a:cs typeface="Arial"/>
              </a:rPr>
              <a:t>а</a:t>
            </a:r>
            <a:r>
              <a:rPr sz="1700" u="heavy" spc="-25" dirty="0" smtClean="0">
                <a:latin typeface="Arial"/>
                <a:cs typeface="Arial"/>
              </a:rPr>
              <a:t>т</a:t>
            </a:r>
            <a:r>
              <a:rPr sz="1700" u="heavy" spc="-60" dirty="0" smtClean="0">
                <a:latin typeface="Arial"/>
                <a:cs typeface="Arial"/>
              </a:rPr>
              <a:t>е</a:t>
            </a:r>
            <a:r>
              <a:rPr sz="1700" u="heavy" spc="0" dirty="0" smtClean="0">
                <a:latin typeface="Arial"/>
                <a:cs typeface="Arial"/>
              </a:rPr>
              <a:t>льст</a:t>
            </a:r>
            <a:r>
              <a:rPr sz="1700" u="heavy" spc="-30" dirty="0" smtClean="0">
                <a:latin typeface="Arial"/>
                <a:cs typeface="Arial"/>
              </a:rPr>
              <a:t>в</a:t>
            </a:r>
            <a:r>
              <a:rPr sz="1700" u="heavy" spc="0" dirty="0" smtClean="0">
                <a:latin typeface="Arial"/>
                <a:cs typeface="Arial"/>
              </a:rPr>
              <a:t>е</a:t>
            </a:r>
            <a:r>
              <a:rPr sz="1700" u="heavy" spc="-10" dirty="0" smtClean="0">
                <a:latin typeface="Arial"/>
                <a:cs typeface="Arial"/>
              </a:rPr>
              <a:t> </a:t>
            </a:r>
            <a:r>
              <a:rPr sz="1700" u="heavy" spc="0" dirty="0" smtClean="0">
                <a:latin typeface="Arial"/>
                <a:cs typeface="Arial"/>
              </a:rPr>
              <a:t>не</a:t>
            </a:r>
            <a:r>
              <a:rPr sz="1700" u="heavy" spc="-15" dirty="0" smtClean="0">
                <a:latin typeface="Arial"/>
                <a:cs typeface="Arial"/>
              </a:rPr>
              <a:t> </a:t>
            </a:r>
            <a:r>
              <a:rPr sz="1700" u="heavy" spc="-50" dirty="0" smtClean="0">
                <a:latin typeface="Arial"/>
                <a:cs typeface="Arial"/>
              </a:rPr>
              <a:t>у</a:t>
            </a:r>
            <a:r>
              <a:rPr sz="1700" u="heavy" spc="0" dirty="0" smtClean="0">
                <a:latin typeface="Arial"/>
                <a:cs typeface="Arial"/>
              </a:rPr>
              <a:t>с</a:t>
            </a:r>
            <a:r>
              <a:rPr sz="1700" u="heavy" spc="-25" dirty="0" smtClean="0">
                <a:latin typeface="Arial"/>
                <a:cs typeface="Arial"/>
              </a:rPr>
              <a:t>т</a:t>
            </a:r>
            <a:r>
              <a:rPr sz="1700" u="heavy" spc="0" dirty="0" smtClean="0">
                <a:latin typeface="Arial"/>
                <a:cs typeface="Arial"/>
              </a:rPr>
              <a:t>ано</a:t>
            </a:r>
            <a:r>
              <a:rPr sz="1700" u="heavy" spc="-45" dirty="0" smtClean="0">
                <a:latin typeface="Arial"/>
                <a:cs typeface="Arial"/>
              </a:rPr>
              <a:t>в</a:t>
            </a:r>
            <a:r>
              <a:rPr sz="1700" u="heavy" spc="0" dirty="0" smtClean="0">
                <a:latin typeface="Arial"/>
                <a:cs typeface="Arial"/>
              </a:rPr>
              <a:t>лено,</a:t>
            </a:r>
            <a:r>
              <a:rPr sz="1700" u="heavy" spc="25" dirty="0" smtClean="0">
                <a:latin typeface="Arial"/>
                <a:cs typeface="Arial"/>
              </a:rPr>
              <a:t> </a:t>
            </a:r>
            <a:r>
              <a:rPr sz="1700" u="heavy" spc="30" dirty="0" smtClean="0">
                <a:latin typeface="Arial"/>
                <a:cs typeface="Arial"/>
              </a:rPr>
              <a:t>к</a:t>
            </a:r>
            <a:r>
              <a:rPr sz="1700" u="heavy" spc="0" dirty="0" smtClean="0">
                <a:latin typeface="Arial"/>
                <a:cs typeface="Arial"/>
              </a:rPr>
              <a:t>ак</a:t>
            </a:r>
            <a:r>
              <a:rPr sz="1700" u="heavy" spc="5" dirty="0" smtClean="0">
                <a:latin typeface="Arial"/>
                <a:cs typeface="Arial"/>
              </a:rPr>
              <a:t> </a:t>
            </a:r>
            <a:r>
              <a:rPr sz="1700" u="heavy" spc="0" dirty="0" smtClean="0">
                <a:latin typeface="Arial"/>
                <a:cs typeface="Arial"/>
              </a:rPr>
              <a:t>и</a:t>
            </a:r>
            <a:r>
              <a:rPr sz="1700" u="heavy" spc="-15" dirty="0" smtClean="0">
                <a:latin typeface="Arial"/>
                <a:cs typeface="Arial"/>
              </a:rPr>
              <a:t> </a:t>
            </a:r>
            <a:r>
              <a:rPr sz="1700" u="heavy" spc="0" dirty="0" smtClean="0">
                <a:latin typeface="Arial"/>
                <a:cs typeface="Arial"/>
              </a:rPr>
              <a:t>норм о</a:t>
            </a:r>
            <a:r>
              <a:rPr sz="1700" u="heavy" spc="-40" dirty="0" smtClean="0">
                <a:latin typeface="Arial"/>
                <a:cs typeface="Arial"/>
              </a:rPr>
              <a:t>б</a:t>
            </a:r>
            <a:r>
              <a:rPr sz="1700" u="heavy" spc="0" dirty="0" smtClean="0">
                <a:latin typeface="Arial"/>
                <a:cs typeface="Arial"/>
              </a:rPr>
              <a:t>язы</a:t>
            </a:r>
            <a:r>
              <a:rPr sz="1700" u="heavy" spc="-35" dirty="0" smtClean="0">
                <a:latin typeface="Arial"/>
                <a:cs typeface="Arial"/>
              </a:rPr>
              <a:t>в</a:t>
            </a:r>
            <a:r>
              <a:rPr sz="1700" u="heavy" spc="0" dirty="0" smtClean="0">
                <a:latin typeface="Arial"/>
                <a:cs typeface="Arial"/>
              </a:rPr>
              <a:t>а</a:t>
            </a:r>
            <a:r>
              <a:rPr sz="1700" u="heavy" spc="5" dirty="0" smtClean="0">
                <a:latin typeface="Arial"/>
                <a:cs typeface="Arial"/>
              </a:rPr>
              <a:t>ю</a:t>
            </a:r>
            <a:r>
              <a:rPr sz="1700" u="heavy" spc="0" dirty="0" smtClean="0">
                <a:latin typeface="Arial"/>
                <a:cs typeface="Arial"/>
              </a:rPr>
              <a:t>щих</a:t>
            </a:r>
            <a:r>
              <a:rPr sz="1700" u="heavy" spc="-15" dirty="0" smtClean="0">
                <a:latin typeface="Arial"/>
                <a:cs typeface="Arial"/>
              </a:rPr>
              <a:t> </a:t>
            </a:r>
            <a:r>
              <a:rPr sz="1700" u="heavy" spc="0" dirty="0" smtClean="0">
                <a:latin typeface="Arial"/>
                <a:cs typeface="Arial"/>
              </a:rPr>
              <a:t>пр</a:t>
            </a:r>
            <a:r>
              <a:rPr sz="1700" u="heavy" spc="-35" dirty="0" smtClean="0">
                <a:latin typeface="Arial"/>
                <a:cs typeface="Arial"/>
              </a:rPr>
              <a:t>е</a:t>
            </a:r>
            <a:r>
              <a:rPr sz="1700" u="heavy" spc="0" dirty="0" smtClean="0">
                <a:latin typeface="Arial"/>
                <a:cs typeface="Arial"/>
              </a:rPr>
              <a:t>дос</a:t>
            </a:r>
            <a:r>
              <a:rPr sz="1700" u="heavy" spc="-25" dirty="0" smtClean="0">
                <a:latin typeface="Arial"/>
                <a:cs typeface="Arial"/>
              </a:rPr>
              <a:t>т</a:t>
            </a:r>
            <a:r>
              <a:rPr sz="1700" u="heavy" spc="0" dirty="0" smtClean="0">
                <a:latin typeface="Arial"/>
                <a:cs typeface="Arial"/>
              </a:rPr>
              <a:t>а</a:t>
            </a:r>
            <a:r>
              <a:rPr sz="1700" u="heavy" spc="-45" dirty="0" smtClean="0">
                <a:latin typeface="Arial"/>
                <a:cs typeface="Arial"/>
              </a:rPr>
              <a:t>в</a:t>
            </a:r>
            <a:r>
              <a:rPr sz="1700" u="heavy" spc="0" dirty="0" smtClean="0">
                <a:latin typeface="Arial"/>
                <a:cs typeface="Arial"/>
              </a:rPr>
              <a:t>лять</a:t>
            </a:r>
            <a:r>
              <a:rPr sz="1700" spc="0" dirty="0" smtClean="0">
                <a:latin typeface="Arial"/>
                <a:cs typeface="Arial"/>
              </a:rPr>
              <a:t> </a:t>
            </a:r>
            <a:r>
              <a:rPr sz="1700" u="heavy" spc="0" dirty="0" smtClean="0">
                <a:latin typeface="Arial"/>
                <a:cs typeface="Arial"/>
              </a:rPr>
              <a:t>до</a:t>
            </a:r>
            <a:r>
              <a:rPr sz="1700" u="heavy" spc="20" dirty="0" smtClean="0">
                <a:latin typeface="Arial"/>
                <a:cs typeface="Arial"/>
              </a:rPr>
              <a:t>к</a:t>
            </a:r>
            <a:r>
              <a:rPr sz="1700" u="heavy" spc="-50" dirty="0" smtClean="0">
                <a:latin typeface="Arial"/>
                <a:cs typeface="Arial"/>
              </a:rPr>
              <a:t>у</a:t>
            </a:r>
            <a:r>
              <a:rPr sz="1700" u="heavy" spc="0" dirty="0" smtClean="0">
                <a:latin typeface="Arial"/>
                <a:cs typeface="Arial"/>
              </a:rPr>
              <a:t>менты</a:t>
            </a:r>
            <a:r>
              <a:rPr sz="1700" u="heavy" spc="5" dirty="0" smtClean="0">
                <a:latin typeface="Arial"/>
                <a:cs typeface="Arial"/>
              </a:rPr>
              <a:t> </a:t>
            </a:r>
            <a:r>
              <a:rPr sz="1700" u="heavy" spc="0" dirty="0" smtClean="0">
                <a:latin typeface="Arial"/>
                <a:cs typeface="Arial"/>
              </a:rPr>
              <a:t>(д</a:t>
            </a:r>
            <a:r>
              <a:rPr sz="1700" u="heavy" spc="-10" dirty="0" smtClean="0">
                <a:latin typeface="Arial"/>
                <a:cs typeface="Arial"/>
              </a:rPr>
              <a:t>и</a:t>
            </a:r>
            <a:r>
              <a:rPr sz="1700" u="heavy" spc="0" dirty="0" smtClean="0">
                <a:latin typeface="Arial"/>
                <a:cs typeface="Arial"/>
              </a:rPr>
              <a:t>агн</a:t>
            </a:r>
            <a:r>
              <a:rPr sz="1700" u="heavy" spc="-30" dirty="0" smtClean="0">
                <a:latin typeface="Arial"/>
                <a:cs typeface="Arial"/>
              </a:rPr>
              <a:t>о</a:t>
            </a:r>
            <a:r>
              <a:rPr sz="1700" u="heavy" spc="0" dirty="0" smtClean="0">
                <a:latin typeface="Arial"/>
                <a:cs typeface="Arial"/>
              </a:rPr>
              <a:t>зы</a:t>
            </a:r>
            <a:r>
              <a:rPr sz="1700" u="heavy" spc="-5" dirty="0" smtClean="0">
                <a:latin typeface="Arial"/>
                <a:cs typeface="Arial"/>
              </a:rPr>
              <a:t> </a:t>
            </a:r>
            <a:r>
              <a:rPr sz="1700" u="heavy" spc="0" dirty="0" smtClean="0">
                <a:latin typeface="Arial"/>
                <a:cs typeface="Arial"/>
              </a:rPr>
              <a:t>б</a:t>
            </a:r>
            <a:r>
              <a:rPr sz="1700" u="heavy" spc="-40" dirty="0" smtClean="0">
                <a:latin typeface="Arial"/>
                <a:cs typeface="Arial"/>
              </a:rPr>
              <a:t>о</a:t>
            </a:r>
            <a:r>
              <a:rPr sz="1700" u="heavy" spc="0" dirty="0" smtClean="0">
                <a:latin typeface="Arial"/>
                <a:cs typeface="Arial"/>
              </a:rPr>
              <a:t>льны</a:t>
            </a:r>
            <a:r>
              <a:rPr sz="1700" u="heavy" spc="-20" dirty="0" smtClean="0">
                <a:latin typeface="Arial"/>
                <a:cs typeface="Arial"/>
              </a:rPr>
              <a:t>х</a:t>
            </a:r>
            <a:r>
              <a:rPr sz="1700" u="heavy" spc="0" dirty="0" smtClean="0">
                <a:latin typeface="Arial"/>
                <a:cs typeface="Arial"/>
              </a:rPr>
              <a:t>),</a:t>
            </a:r>
            <a:r>
              <a:rPr sz="1700" u="heavy" spc="-5" dirty="0" smtClean="0">
                <a:latin typeface="Arial"/>
                <a:cs typeface="Arial"/>
              </a:rPr>
              <a:t> </a:t>
            </a:r>
            <a:r>
              <a:rPr sz="1700" u="heavy" spc="0" dirty="0" smtClean="0">
                <a:latin typeface="Arial"/>
                <a:cs typeface="Arial"/>
              </a:rPr>
              <a:t>п</a:t>
            </a:r>
            <a:r>
              <a:rPr sz="1700" u="heavy" spc="-40" dirty="0" smtClean="0">
                <a:latin typeface="Arial"/>
                <a:cs typeface="Arial"/>
              </a:rPr>
              <a:t>о</a:t>
            </a:r>
            <a:r>
              <a:rPr sz="1700" u="heavy" spc="0" dirty="0" smtClean="0">
                <a:latin typeface="Arial"/>
                <a:cs typeface="Arial"/>
              </a:rPr>
              <a:t>дт</a:t>
            </a:r>
            <a:r>
              <a:rPr sz="1700" u="heavy" spc="-30" dirty="0" smtClean="0">
                <a:latin typeface="Arial"/>
                <a:cs typeface="Arial"/>
              </a:rPr>
              <a:t>в</a:t>
            </a:r>
            <a:r>
              <a:rPr sz="1700" u="heavy" spc="0" dirty="0" smtClean="0">
                <a:latin typeface="Arial"/>
                <a:cs typeface="Arial"/>
              </a:rPr>
              <a:t>ержда</a:t>
            </a:r>
            <a:r>
              <a:rPr sz="1700" u="heavy" spc="5" dirty="0" smtClean="0">
                <a:latin typeface="Arial"/>
                <a:cs typeface="Arial"/>
              </a:rPr>
              <a:t>ю</a:t>
            </a:r>
            <a:r>
              <a:rPr sz="1700" u="heavy" spc="0" dirty="0" smtClean="0">
                <a:latin typeface="Arial"/>
                <a:cs typeface="Arial"/>
              </a:rPr>
              <a:t>щие</a:t>
            </a:r>
            <a:r>
              <a:rPr sz="1700" u="heavy" spc="-25" dirty="0" smtClean="0">
                <a:latin typeface="Arial"/>
                <a:cs typeface="Arial"/>
              </a:rPr>
              <a:t> </a:t>
            </a:r>
            <a:r>
              <a:rPr sz="1700" u="heavy" spc="0" dirty="0" smtClean="0">
                <a:latin typeface="Arial"/>
                <a:cs typeface="Arial"/>
              </a:rPr>
              <a:t>их</a:t>
            </a:r>
            <a:r>
              <a:rPr sz="1700" u="heavy" spc="-5" dirty="0" smtClean="0">
                <a:latin typeface="Arial"/>
                <a:cs typeface="Arial"/>
              </a:rPr>
              <a:t> </a:t>
            </a:r>
            <a:r>
              <a:rPr sz="1700" u="heavy" spc="0" dirty="0" smtClean="0">
                <a:latin typeface="Arial"/>
                <a:cs typeface="Arial"/>
              </a:rPr>
              <a:t>обос</a:t>
            </a:r>
            <a:r>
              <a:rPr sz="1700" u="heavy" spc="-10" dirty="0" smtClean="0">
                <a:latin typeface="Arial"/>
                <a:cs typeface="Arial"/>
              </a:rPr>
              <a:t>н</a:t>
            </a:r>
            <a:r>
              <a:rPr sz="1700" u="heavy" spc="0" dirty="0" smtClean="0">
                <a:latin typeface="Arial"/>
                <a:cs typeface="Arial"/>
              </a:rPr>
              <a:t>о</a:t>
            </a:r>
            <a:r>
              <a:rPr sz="1700" u="heavy" spc="-30" dirty="0" smtClean="0">
                <a:latin typeface="Arial"/>
                <a:cs typeface="Arial"/>
              </a:rPr>
              <a:t>в</a:t>
            </a:r>
            <a:r>
              <a:rPr sz="1700" u="heavy" spc="0" dirty="0" smtClean="0">
                <a:latin typeface="Arial"/>
                <a:cs typeface="Arial"/>
              </a:rPr>
              <a:t>ан</a:t>
            </a:r>
            <a:r>
              <a:rPr sz="1700" u="heavy" spc="-10" dirty="0" smtClean="0">
                <a:latin typeface="Arial"/>
                <a:cs typeface="Arial"/>
              </a:rPr>
              <a:t>н</a:t>
            </a:r>
            <a:r>
              <a:rPr sz="1700" u="heavy" spc="0" dirty="0" smtClean="0">
                <a:latin typeface="Arial"/>
                <a:cs typeface="Arial"/>
              </a:rPr>
              <a:t>ост</a:t>
            </a:r>
            <a:r>
              <a:rPr sz="1700" u="heavy" spc="15" dirty="0" smtClean="0">
                <a:latin typeface="Arial"/>
                <a:cs typeface="Arial"/>
              </a:rPr>
              <a:t>ь</a:t>
            </a:r>
            <a:r>
              <a:rPr sz="1700" spc="0" dirty="0" smtClean="0">
                <a:latin typeface="Arial"/>
                <a:cs typeface="Arial"/>
              </a:rPr>
              <a:t>.</a:t>
            </a:r>
            <a:endParaRPr sz="17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700" dirty="0" smtClean="0">
                <a:latin typeface="Arial"/>
                <a:cs typeface="Arial"/>
              </a:rPr>
              <a:t>В </a:t>
            </a:r>
            <a:r>
              <a:rPr sz="1700" spc="-10" dirty="0" smtClean="0">
                <a:latin typeface="Arial"/>
                <a:cs typeface="Arial"/>
              </a:rPr>
              <a:t>с</a:t>
            </a:r>
            <a:r>
              <a:rPr sz="1700" spc="-35" dirty="0" smtClean="0">
                <a:latin typeface="Arial"/>
                <a:cs typeface="Arial"/>
              </a:rPr>
              <a:t>в</a:t>
            </a:r>
            <a:r>
              <a:rPr sz="1700" spc="0" dirty="0" smtClean="0">
                <a:latin typeface="Arial"/>
                <a:cs typeface="Arial"/>
              </a:rPr>
              <a:t>язи</a:t>
            </a:r>
            <a:r>
              <a:rPr sz="1700" spc="-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с</a:t>
            </a:r>
            <a:r>
              <a:rPr sz="1700" spc="-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чем</a:t>
            </a:r>
            <a:r>
              <a:rPr sz="1700" spc="5" dirty="0" smtClean="0">
                <a:latin typeface="Arial"/>
                <a:cs typeface="Arial"/>
              </a:rPr>
              <a:t> </a:t>
            </a:r>
            <a:r>
              <a:rPr sz="1700" spc="-10" dirty="0" smtClean="0">
                <a:latin typeface="Arial"/>
                <a:cs typeface="Arial"/>
              </a:rPr>
              <a:t>в</a:t>
            </a:r>
            <a:r>
              <a:rPr sz="1700" spc="0" dirty="0" smtClean="0">
                <a:latin typeface="Arial"/>
                <a:cs typeface="Arial"/>
              </a:rPr>
              <a:t>ыш</a:t>
            </a:r>
            <a:r>
              <a:rPr sz="1700" spc="-30" dirty="0" smtClean="0">
                <a:latin typeface="Arial"/>
                <a:cs typeface="Arial"/>
              </a:rPr>
              <a:t>еу</a:t>
            </a:r>
            <a:r>
              <a:rPr sz="1700" spc="30" dirty="0" smtClean="0">
                <a:latin typeface="Arial"/>
                <a:cs typeface="Arial"/>
              </a:rPr>
              <a:t>к</a:t>
            </a:r>
            <a:r>
              <a:rPr sz="1700" spc="-30" dirty="0" smtClean="0">
                <a:latin typeface="Arial"/>
                <a:cs typeface="Arial"/>
              </a:rPr>
              <a:t>а</a:t>
            </a:r>
            <a:r>
              <a:rPr sz="1700" spc="0" dirty="0" smtClean="0">
                <a:latin typeface="Arial"/>
                <a:cs typeface="Arial"/>
              </a:rPr>
              <a:t>за</a:t>
            </a:r>
            <a:r>
              <a:rPr sz="1700" spc="-10" dirty="0" smtClean="0">
                <a:latin typeface="Arial"/>
                <a:cs typeface="Arial"/>
              </a:rPr>
              <a:t>нн</a:t>
            </a:r>
            <a:r>
              <a:rPr sz="1700" spc="0" dirty="0" smtClean="0">
                <a:latin typeface="Arial"/>
                <a:cs typeface="Arial"/>
              </a:rPr>
              <a:t>ое</a:t>
            </a:r>
            <a:r>
              <a:rPr sz="1700" spc="40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о</a:t>
            </a:r>
            <a:r>
              <a:rPr sz="1700" spc="-10" dirty="0" smtClean="0">
                <a:latin typeface="Arial"/>
                <a:cs typeface="Arial"/>
              </a:rPr>
              <a:t>б</a:t>
            </a:r>
            <a:r>
              <a:rPr sz="1700" spc="0" dirty="0" smtClean="0">
                <a:latin typeface="Arial"/>
                <a:cs typeface="Arial"/>
              </a:rPr>
              <a:t>ос</a:t>
            </a:r>
            <a:r>
              <a:rPr sz="1700" spc="-10" dirty="0" smtClean="0">
                <a:latin typeface="Arial"/>
                <a:cs typeface="Arial"/>
              </a:rPr>
              <a:t>н</a:t>
            </a:r>
            <a:r>
              <a:rPr sz="1700" spc="0" dirty="0" smtClean="0">
                <a:latin typeface="Arial"/>
                <a:cs typeface="Arial"/>
              </a:rPr>
              <a:t>о</a:t>
            </a:r>
            <a:r>
              <a:rPr sz="1700" spc="-35" dirty="0" smtClean="0">
                <a:latin typeface="Arial"/>
                <a:cs typeface="Arial"/>
              </a:rPr>
              <a:t>в</a:t>
            </a:r>
            <a:r>
              <a:rPr sz="1700" spc="0" dirty="0" smtClean="0">
                <a:latin typeface="Arial"/>
                <a:cs typeface="Arial"/>
              </a:rPr>
              <a:t>а</a:t>
            </a:r>
            <a:r>
              <a:rPr sz="1700" spc="-10" dirty="0" smtClean="0">
                <a:latin typeface="Arial"/>
                <a:cs typeface="Arial"/>
              </a:rPr>
              <a:t>ни</a:t>
            </a:r>
            <a:r>
              <a:rPr sz="1700" spc="0" dirty="0" smtClean="0">
                <a:latin typeface="Arial"/>
                <a:cs typeface="Arial"/>
              </a:rPr>
              <a:t>е</a:t>
            </a:r>
            <a:r>
              <a:rPr sz="1700" spc="2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п</a:t>
            </a:r>
            <a:r>
              <a:rPr sz="1700" spc="-40" dirty="0" smtClean="0">
                <a:latin typeface="Arial"/>
                <a:cs typeface="Arial"/>
              </a:rPr>
              <a:t>о</a:t>
            </a:r>
            <a:r>
              <a:rPr sz="1700" spc="0" dirty="0" smtClean="0">
                <a:latin typeface="Arial"/>
                <a:cs typeface="Arial"/>
              </a:rPr>
              <a:t>дт</a:t>
            </a:r>
            <a:r>
              <a:rPr sz="1700" spc="-35" dirty="0" smtClean="0">
                <a:latin typeface="Arial"/>
                <a:cs typeface="Arial"/>
              </a:rPr>
              <a:t>в</a:t>
            </a:r>
            <a:r>
              <a:rPr sz="1700" spc="0" dirty="0" smtClean="0">
                <a:latin typeface="Arial"/>
                <a:cs typeface="Arial"/>
              </a:rPr>
              <a:t>ержда</a:t>
            </a:r>
            <a:r>
              <a:rPr sz="1700" spc="-65" dirty="0" smtClean="0">
                <a:latin typeface="Arial"/>
                <a:cs typeface="Arial"/>
              </a:rPr>
              <a:t>е</a:t>
            </a:r>
            <a:r>
              <a:rPr sz="1700" spc="0" dirty="0" smtClean="0">
                <a:latin typeface="Arial"/>
                <a:cs typeface="Arial"/>
              </a:rPr>
              <a:t>т</a:t>
            </a:r>
            <a:r>
              <a:rPr sz="1700" spc="-20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п</a:t>
            </a:r>
            <a:r>
              <a:rPr sz="1700" spc="-40" dirty="0" smtClean="0">
                <a:latin typeface="Arial"/>
                <a:cs typeface="Arial"/>
              </a:rPr>
              <a:t>о</a:t>
            </a:r>
            <a:r>
              <a:rPr sz="1700" spc="0" dirty="0" smtClean="0">
                <a:latin typeface="Arial"/>
                <a:cs typeface="Arial"/>
              </a:rPr>
              <a:t>тр</a:t>
            </a:r>
            <a:r>
              <a:rPr sz="1700" spc="-30" dirty="0" smtClean="0">
                <a:latin typeface="Arial"/>
                <a:cs typeface="Arial"/>
              </a:rPr>
              <a:t>е</a:t>
            </a:r>
            <a:r>
              <a:rPr sz="1700" spc="-10" dirty="0" smtClean="0">
                <a:latin typeface="Arial"/>
                <a:cs typeface="Arial"/>
              </a:rPr>
              <a:t>бн</a:t>
            </a:r>
            <a:r>
              <a:rPr sz="1700" spc="0" dirty="0" smtClean="0">
                <a:latin typeface="Arial"/>
                <a:cs typeface="Arial"/>
              </a:rPr>
              <a:t>ость За</a:t>
            </a:r>
            <a:r>
              <a:rPr sz="1700" spc="30" dirty="0" smtClean="0">
                <a:latin typeface="Arial"/>
                <a:cs typeface="Arial"/>
              </a:rPr>
              <a:t>к</a:t>
            </a:r>
            <a:r>
              <a:rPr sz="1700" spc="-30" dirty="0" smtClean="0">
                <a:latin typeface="Arial"/>
                <a:cs typeface="Arial"/>
              </a:rPr>
              <a:t>а</a:t>
            </a:r>
            <a:r>
              <a:rPr sz="1700" spc="-65" dirty="0" smtClean="0">
                <a:latin typeface="Arial"/>
                <a:cs typeface="Arial"/>
              </a:rPr>
              <a:t>з</a:t>
            </a:r>
            <a:r>
              <a:rPr sz="1700" spc="0" dirty="0" smtClean="0">
                <a:latin typeface="Arial"/>
                <a:cs typeface="Arial"/>
              </a:rPr>
              <a:t>ч</a:t>
            </a:r>
            <a:r>
              <a:rPr sz="1700" spc="-10" dirty="0" smtClean="0">
                <a:latin typeface="Arial"/>
                <a:cs typeface="Arial"/>
              </a:rPr>
              <a:t>и</a:t>
            </a:r>
            <a:r>
              <a:rPr sz="1700" spc="30" dirty="0" smtClean="0">
                <a:latin typeface="Arial"/>
                <a:cs typeface="Arial"/>
              </a:rPr>
              <a:t>к</a:t>
            </a:r>
            <a:r>
              <a:rPr sz="1700" spc="0" dirty="0" smtClean="0">
                <a:latin typeface="Arial"/>
                <a:cs typeface="Arial"/>
              </a:rPr>
              <a:t>а,</a:t>
            </a:r>
            <a:r>
              <a:rPr sz="1700" spc="20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пос</a:t>
            </a:r>
            <a:r>
              <a:rPr sz="1700" spc="15" dirty="0" smtClean="0">
                <a:latin typeface="Arial"/>
                <a:cs typeface="Arial"/>
              </a:rPr>
              <a:t>к</a:t>
            </a:r>
            <a:r>
              <a:rPr sz="1700" spc="-40" dirty="0" smtClean="0">
                <a:latin typeface="Arial"/>
                <a:cs typeface="Arial"/>
              </a:rPr>
              <a:t>о</a:t>
            </a:r>
            <a:r>
              <a:rPr sz="1700" spc="0" dirty="0" smtClean="0">
                <a:latin typeface="Arial"/>
                <a:cs typeface="Arial"/>
              </a:rPr>
              <a:t>ль</a:t>
            </a:r>
            <a:r>
              <a:rPr sz="1700" spc="15" dirty="0" smtClean="0">
                <a:latin typeface="Arial"/>
                <a:cs typeface="Arial"/>
              </a:rPr>
              <a:t>к</a:t>
            </a:r>
            <a:r>
              <a:rPr sz="1700" spc="0" dirty="0" smtClean="0">
                <a:latin typeface="Arial"/>
                <a:cs typeface="Arial"/>
              </a:rPr>
              <a:t>у</a:t>
            </a:r>
            <a:endParaRPr sz="17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700" dirty="0" smtClean="0">
                <a:latin typeface="Arial"/>
                <a:cs typeface="Arial"/>
              </a:rPr>
              <a:t>д</a:t>
            </a:r>
            <a:r>
              <a:rPr sz="1700" spc="-60" dirty="0" smtClean="0">
                <a:latin typeface="Arial"/>
                <a:cs typeface="Arial"/>
              </a:rPr>
              <a:t>е</a:t>
            </a:r>
            <a:r>
              <a:rPr sz="1700" spc="-25" dirty="0" smtClean="0">
                <a:latin typeface="Arial"/>
                <a:cs typeface="Arial"/>
              </a:rPr>
              <a:t>т</a:t>
            </a:r>
            <a:r>
              <a:rPr sz="1700" spc="0" dirty="0" smtClean="0">
                <a:latin typeface="Arial"/>
                <a:cs typeface="Arial"/>
              </a:rPr>
              <a:t>ализ</a:t>
            </a:r>
            <a:r>
              <a:rPr sz="1700" spc="-10" dirty="0" smtClean="0">
                <a:latin typeface="Arial"/>
                <a:cs typeface="Arial"/>
              </a:rPr>
              <a:t>и</a:t>
            </a:r>
            <a:r>
              <a:rPr sz="1700" spc="-25" dirty="0" smtClean="0">
                <a:latin typeface="Arial"/>
                <a:cs typeface="Arial"/>
              </a:rPr>
              <a:t>р</a:t>
            </a:r>
            <a:r>
              <a:rPr sz="1700" spc="-50" dirty="0" smtClean="0">
                <a:latin typeface="Arial"/>
                <a:cs typeface="Arial"/>
              </a:rPr>
              <a:t>у</a:t>
            </a:r>
            <a:r>
              <a:rPr sz="1700" spc="-60" dirty="0" smtClean="0">
                <a:latin typeface="Arial"/>
                <a:cs typeface="Arial"/>
              </a:rPr>
              <a:t>е</a:t>
            </a:r>
            <a:r>
              <a:rPr sz="1700" spc="0" dirty="0" smtClean="0">
                <a:latin typeface="Arial"/>
                <a:cs typeface="Arial"/>
              </a:rPr>
              <a:t>т</a:t>
            </a:r>
            <a:r>
              <a:rPr sz="1700" spc="30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в</a:t>
            </a:r>
            <a:r>
              <a:rPr sz="1700" spc="-10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нео</a:t>
            </a:r>
            <a:r>
              <a:rPr sz="1700" spc="-70" dirty="0" smtClean="0">
                <a:latin typeface="Arial"/>
                <a:cs typeface="Arial"/>
              </a:rPr>
              <a:t>б</a:t>
            </a:r>
            <a:r>
              <a:rPr sz="1700" spc="-40" dirty="0" smtClean="0">
                <a:latin typeface="Arial"/>
                <a:cs typeface="Arial"/>
              </a:rPr>
              <a:t>хо</a:t>
            </a:r>
            <a:r>
              <a:rPr sz="1700" spc="0" dirty="0" smtClean="0">
                <a:latin typeface="Arial"/>
                <a:cs typeface="Arial"/>
              </a:rPr>
              <a:t>димой</a:t>
            </a:r>
            <a:r>
              <a:rPr sz="1700" spc="2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с</a:t>
            </a:r>
            <a:r>
              <a:rPr sz="1700" spc="-25" dirty="0" smtClean="0">
                <a:latin typeface="Arial"/>
                <a:cs typeface="Arial"/>
              </a:rPr>
              <a:t>т</a:t>
            </a:r>
            <a:r>
              <a:rPr sz="1700" spc="0" dirty="0" smtClean="0">
                <a:latin typeface="Arial"/>
                <a:cs typeface="Arial"/>
              </a:rPr>
              <a:t>епени</a:t>
            </a:r>
            <a:r>
              <a:rPr sz="1700" spc="-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о</a:t>
            </a:r>
            <a:r>
              <a:rPr sz="1700" spc="-65" dirty="0" smtClean="0">
                <a:latin typeface="Arial"/>
                <a:cs typeface="Arial"/>
              </a:rPr>
              <a:t>б</a:t>
            </a:r>
            <a:r>
              <a:rPr sz="1700" spc="0" dirty="0" smtClean="0">
                <a:latin typeface="Arial"/>
                <a:cs typeface="Arial"/>
              </a:rPr>
              <a:t>ъе</a:t>
            </a:r>
            <a:r>
              <a:rPr sz="1700" spc="20" dirty="0" smtClean="0">
                <a:latin typeface="Arial"/>
                <a:cs typeface="Arial"/>
              </a:rPr>
              <a:t>к</a:t>
            </a:r>
            <a:r>
              <a:rPr sz="1700" spc="0" dirty="0" smtClean="0">
                <a:latin typeface="Arial"/>
                <a:cs typeface="Arial"/>
              </a:rPr>
              <a:t>т за</a:t>
            </a:r>
            <a:r>
              <a:rPr sz="1700" spc="20" dirty="0" smtClean="0">
                <a:latin typeface="Arial"/>
                <a:cs typeface="Arial"/>
              </a:rPr>
              <a:t>к</a:t>
            </a:r>
            <a:r>
              <a:rPr sz="1700" spc="-25" dirty="0" smtClean="0">
                <a:latin typeface="Arial"/>
                <a:cs typeface="Arial"/>
              </a:rPr>
              <a:t>у</a:t>
            </a:r>
            <a:r>
              <a:rPr sz="1700" spc="0" dirty="0" smtClean="0">
                <a:latin typeface="Arial"/>
                <a:cs typeface="Arial"/>
              </a:rPr>
              <a:t>пк</a:t>
            </a:r>
            <a:r>
              <a:rPr sz="1700" spc="-10" dirty="0" smtClean="0">
                <a:latin typeface="Arial"/>
                <a:cs typeface="Arial"/>
              </a:rPr>
              <a:t>и</a:t>
            </a:r>
            <a:r>
              <a:rPr sz="1700" spc="0" dirty="0" smtClean="0">
                <a:latin typeface="Arial"/>
                <a:cs typeface="Arial"/>
              </a:rPr>
              <a:t>.</a:t>
            </a:r>
            <a:endParaRPr sz="17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300" spc="-15" dirty="0" smtClean="0">
                <a:latin typeface="Arial"/>
                <a:cs typeface="Arial"/>
              </a:rPr>
              <a:t>2018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b="1" dirty="0" smtClean="0">
                <a:solidFill>
                  <a:srgbClr val="FFFFFF"/>
                </a:solidFill>
                <a:latin typeface="Arial"/>
                <a:cs typeface="Arial"/>
              </a:rPr>
              <a:pPr marL="25400">
                <a:lnSpc>
                  <a:spcPct val="100000"/>
                </a:lnSpc>
              </a:pPr>
              <a:t>15</a:t>
            </a:fld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ru-RU" sz="1400" dirty="0" smtClean="0">
                <a:hlinkClick r:id="rId2"/>
              </a:rPr>
              <a:t>minzdravro2@yandex.ru</a:t>
            </a:r>
            <a:endParaRPr sz="13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09955" y="134111"/>
            <a:ext cx="1342644" cy="13426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49352" y="248411"/>
            <a:ext cx="10529316" cy="65394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8204" y="254507"/>
            <a:ext cx="10585703" cy="659587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96595" y="275843"/>
            <a:ext cx="10439400" cy="644956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17500" y="203200"/>
            <a:ext cx="10375900" cy="6246367"/>
          </a:xfrm>
          <a:custGeom>
            <a:avLst/>
            <a:gdLst/>
            <a:ahLst/>
            <a:cxnLst/>
            <a:rect l="l" t="t" r="r" b="b"/>
            <a:pathLst>
              <a:path w="10439400" h="6449567">
                <a:moveTo>
                  <a:pt x="0" y="6449567"/>
                </a:moveTo>
                <a:lnTo>
                  <a:pt x="10439400" y="6449567"/>
                </a:lnTo>
                <a:lnTo>
                  <a:pt x="10439400" y="0"/>
                </a:lnTo>
                <a:lnTo>
                  <a:pt x="0" y="0"/>
                </a:lnTo>
                <a:lnTo>
                  <a:pt x="0" y="6449567"/>
                </a:lnTo>
                <a:close/>
              </a:path>
            </a:pathLst>
          </a:custGeom>
          <a:ln w="9144">
            <a:solidFill>
              <a:srgbClr val="97B853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65100" y="0"/>
            <a:ext cx="10289946" cy="69850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003935" indent="175260">
              <a:lnSpc>
                <a:spcPct val="100000"/>
              </a:lnSpc>
            </a:pPr>
            <a:r>
              <a:rPr sz="1800" b="1" u="heavy" dirty="0" err="1" smtClean="0">
                <a:solidFill>
                  <a:srgbClr val="FF0000"/>
                </a:solidFill>
                <a:latin typeface="Arial"/>
                <a:cs typeface="Arial"/>
              </a:rPr>
              <a:t>П</a:t>
            </a:r>
            <a:r>
              <a:rPr sz="1800" b="1" u="heavy" spc="-15" dirty="0" err="1" smtClean="0">
                <a:solidFill>
                  <a:srgbClr val="FF0000"/>
                </a:solidFill>
                <a:latin typeface="Arial"/>
                <a:cs typeface="Arial"/>
              </a:rPr>
              <a:t>у</a:t>
            </a:r>
            <a:r>
              <a:rPr sz="1800" b="1" u="heavy" spc="0" dirty="0" err="1" smtClean="0">
                <a:solidFill>
                  <a:srgbClr val="FF0000"/>
                </a:solidFill>
                <a:latin typeface="Arial"/>
                <a:cs typeface="Arial"/>
              </a:rPr>
              <a:t>нкт</a:t>
            </a:r>
            <a:r>
              <a:rPr sz="1800" b="1" u="heavy" spc="-53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u="heavy" spc="0" dirty="0" smtClean="0">
                <a:solidFill>
                  <a:srgbClr val="FF0000"/>
                </a:solidFill>
                <a:latin typeface="Arial"/>
                <a:cs typeface="Arial"/>
              </a:rPr>
              <a:t>24</a:t>
            </a:r>
            <a:endParaRPr lang="ru-RU" sz="1800" b="1" u="heavy" spc="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12700" marR="1003935" indent="175260">
              <a:lnSpc>
                <a:spcPct val="100000"/>
              </a:lnSpc>
            </a:pPr>
            <a:r>
              <a:rPr sz="1800" b="1" u="heavy" spc="-56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ru-RU" b="1" u="heavy" spc="-560" dirty="0" smtClean="0">
                <a:solidFill>
                  <a:srgbClr val="FF0000"/>
                </a:solidFill>
                <a:latin typeface="Arial"/>
                <a:cs typeface="Arial"/>
              </a:rPr>
              <a:t>            </a:t>
            </a:r>
          </a:p>
          <a:p>
            <a:pPr marL="12700" marR="1003935" indent="175260">
              <a:lnSpc>
                <a:spcPct val="100000"/>
              </a:lnSpc>
            </a:pPr>
            <a:r>
              <a:rPr sz="1800" b="1" u="heavy" spc="5" dirty="0" err="1" smtClean="0">
                <a:solidFill>
                  <a:srgbClr val="FF0000"/>
                </a:solidFill>
                <a:latin typeface="Arial"/>
                <a:cs typeface="Arial"/>
              </a:rPr>
              <a:t>О</a:t>
            </a:r>
            <a:r>
              <a:rPr sz="1800" b="1" u="heavy" spc="-20" dirty="0" err="1" smtClean="0">
                <a:solidFill>
                  <a:srgbClr val="FF0000"/>
                </a:solidFill>
                <a:latin typeface="Arial"/>
                <a:cs typeface="Arial"/>
              </a:rPr>
              <a:t>б</a:t>
            </a:r>
            <a:r>
              <a:rPr sz="1800" b="1" u="heavy" spc="-45" dirty="0" err="1" smtClean="0">
                <a:solidFill>
                  <a:srgbClr val="FF0000"/>
                </a:solidFill>
                <a:latin typeface="Arial"/>
                <a:cs typeface="Arial"/>
              </a:rPr>
              <a:t>з</a:t>
            </a:r>
            <a:r>
              <a:rPr sz="1800" b="1" u="heavy" spc="0" dirty="0" err="1" smtClean="0">
                <a:solidFill>
                  <a:srgbClr val="FF0000"/>
                </a:solidFill>
                <a:latin typeface="Arial"/>
                <a:cs typeface="Arial"/>
              </a:rPr>
              <a:t>о</a:t>
            </a:r>
            <a:r>
              <a:rPr sz="1800" b="1" u="heavy" spc="5" dirty="0" err="1" smtClean="0">
                <a:solidFill>
                  <a:srgbClr val="FF0000"/>
                </a:solidFill>
                <a:latin typeface="Arial"/>
                <a:cs typeface="Arial"/>
              </a:rPr>
              <a:t>р</a:t>
            </a:r>
            <a:r>
              <a:rPr sz="1800" b="1" u="heavy" spc="0" dirty="0" err="1" smtClean="0">
                <a:solidFill>
                  <a:srgbClr val="FF0000"/>
                </a:solidFill>
                <a:latin typeface="Arial"/>
                <a:cs typeface="Arial"/>
              </a:rPr>
              <a:t>а</a:t>
            </a:r>
            <a:r>
              <a:rPr sz="1800" b="1" u="heavy" spc="-565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u="heavy" spc="0" dirty="0" smtClean="0">
                <a:solidFill>
                  <a:srgbClr val="FF0000"/>
                </a:solidFill>
                <a:latin typeface="Arial"/>
                <a:cs typeface="Arial"/>
              </a:rPr>
              <a:t>с</a:t>
            </a:r>
            <a:r>
              <a:rPr sz="1800" b="1" u="heavy" spc="-75" dirty="0" smtClean="0">
                <a:solidFill>
                  <a:srgbClr val="FF0000"/>
                </a:solidFill>
                <a:latin typeface="Arial"/>
                <a:cs typeface="Arial"/>
              </a:rPr>
              <a:t>у</a:t>
            </a:r>
            <a:r>
              <a:rPr sz="1800" b="1" u="heavy" spc="0" dirty="0" smtClean="0">
                <a:solidFill>
                  <a:srgbClr val="FF0000"/>
                </a:solidFill>
                <a:latin typeface="Arial"/>
                <a:cs typeface="Arial"/>
              </a:rPr>
              <a:t>д</a:t>
            </a:r>
            <a:r>
              <a:rPr sz="1800" b="1" u="heavy" spc="-35" dirty="0" smtClean="0">
                <a:solidFill>
                  <a:srgbClr val="FF0000"/>
                </a:solidFill>
                <a:latin typeface="Arial"/>
                <a:cs typeface="Arial"/>
              </a:rPr>
              <a:t>е</a:t>
            </a:r>
            <a:r>
              <a:rPr sz="1800" b="1" u="heavy" spc="0" dirty="0" smtClean="0">
                <a:solidFill>
                  <a:srgbClr val="FF0000"/>
                </a:solidFill>
                <a:latin typeface="Arial"/>
                <a:cs typeface="Arial"/>
              </a:rPr>
              <a:t>б</a:t>
            </a:r>
            <a:r>
              <a:rPr sz="1800" b="1" u="heavy" spc="5" dirty="0" smtClean="0">
                <a:solidFill>
                  <a:srgbClr val="FF0000"/>
                </a:solidFill>
                <a:latin typeface="Arial"/>
                <a:cs typeface="Arial"/>
              </a:rPr>
              <a:t>н</a:t>
            </a:r>
            <a:r>
              <a:rPr sz="1800" b="1" u="heavy" spc="0" dirty="0" smtClean="0">
                <a:solidFill>
                  <a:srgbClr val="FF0000"/>
                </a:solidFill>
                <a:latin typeface="Arial"/>
                <a:cs typeface="Arial"/>
              </a:rPr>
              <a:t>ой</a:t>
            </a:r>
            <a:r>
              <a:rPr sz="1800" b="1" u="heavy" spc="-525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u="heavy" spc="0" dirty="0" smtClean="0">
                <a:solidFill>
                  <a:srgbClr val="FF0000"/>
                </a:solidFill>
                <a:latin typeface="Arial"/>
                <a:cs typeface="Arial"/>
              </a:rPr>
              <a:t>п</a:t>
            </a:r>
            <a:r>
              <a:rPr sz="1800" b="1" u="heavy" spc="5" dirty="0" smtClean="0">
                <a:solidFill>
                  <a:srgbClr val="FF0000"/>
                </a:solidFill>
                <a:latin typeface="Arial"/>
                <a:cs typeface="Arial"/>
              </a:rPr>
              <a:t>р</a:t>
            </a:r>
            <a:r>
              <a:rPr sz="1800" b="1" u="heavy" spc="0" dirty="0" smtClean="0">
                <a:solidFill>
                  <a:srgbClr val="FF0000"/>
                </a:solidFill>
                <a:latin typeface="Arial"/>
                <a:cs typeface="Arial"/>
              </a:rPr>
              <a:t>ак</a:t>
            </a:r>
            <a:r>
              <a:rPr sz="1800" b="1" u="heavy" spc="-35" dirty="0" smtClean="0">
                <a:solidFill>
                  <a:srgbClr val="FF0000"/>
                </a:solidFill>
                <a:latin typeface="Arial"/>
                <a:cs typeface="Arial"/>
              </a:rPr>
              <a:t>т</a:t>
            </a:r>
            <a:r>
              <a:rPr sz="1800" b="1" u="heavy" spc="0" dirty="0" smtClean="0">
                <a:solidFill>
                  <a:srgbClr val="FF0000"/>
                </a:solidFill>
                <a:latin typeface="Arial"/>
                <a:cs typeface="Arial"/>
              </a:rPr>
              <a:t>ики</a:t>
            </a:r>
            <a:r>
              <a:rPr sz="1800" b="1" u="heavy" spc="-52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u="heavy" spc="-80" dirty="0" smtClean="0">
                <a:solidFill>
                  <a:srgbClr val="FF0000"/>
                </a:solidFill>
                <a:latin typeface="Arial"/>
                <a:cs typeface="Arial"/>
              </a:rPr>
              <a:t>В</a:t>
            </a:r>
            <a:r>
              <a:rPr sz="1800" b="1" u="heavy" spc="0" dirty="0" smtClean="0">
                <a:solidFill>
                  <a:srgbClr val="FF0000"/>
                </a:solidFill>
                <a:latin typeface="Arial"/>
                <a:cs typeface="Arial"/>
              </a:rPr>
              <a:t>С</a:t>
            </a:r>
            <a:r>
              <a:rPr sz="1800" b="1" u="heavy" spc="-54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u="heavy" spc="-30" dirty="0" smtClean="0">
                <a:solidFill>
                  <a:srgbClr val="FF0000"/>
                </a:solidFill>
                <a:latin typeface="Arial"/>
                <a:cs typeface="Arial"/>
              </a:rPr>
              <a:t>Р</a:t>
            </a:r>
            <a:r>
              <a:rPr sz="1800" b="1" u="heavy" spc="0" dirty="0" smtClean="0">
                <a:solidFill>
                  <a:srgbClr val="FF0000"/>
                </a:solidFill>
                <a:latin typeface="Arial"/>
                <a:cs typeface="Arial"/>
              </a:rPr>
              <a:t>Ф</a:t>
            </a:r>
            <a:r>
              <a:rPr sz="1800" b="1" u="heavy" spc="-555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u="heavy" spc="0" dirty="0" smtClean="0">
                <a:solidFill>
                  <a:srgbClr val="FF0000"/>
                </a:solidFill>
                <a:latin typeface="Arial"/>
                <a:cs typeface="Arial"/>
              </a:rPr>
              <a:t>№</a:t>
            </a:r>
            <a:r>
              <a:rPr sz="1800" b="1" u="heavy" spc="-555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u="heavy" spc="0" dirty="0" smtClean="0">
                <a:solidFill>
                  <a:srgbClr val="FF0000"/>
                </a:solidFill>
                <a:latin typeface="Arial"/>
                <a:cs typeface="Arial"/>
              </a:rPr>
              <a:t>4(</a:t>
            </a:r>
            <a:r>
              <a:rPr sz="1800" b="1" u="heavy" spc="-10" dirty="0" smtClean="0">
                <a:solidFill>
                  <a:srgbClr val="FF0000"/>
                </a:solidFill>
                <a:latin typeface="Arial"/>
                <a:cs typeface="Arial"/>
              </a:rPr>
              <a:t>2</a:t>
            </a:r>
            <a:r>
              <a:rPr sz="1800" b="1" u="heavy" spc="0" dirty="0" smtClean="0">
                <a:solidFill>
                  <a:srgbClr val="FF0000"/>
                </a:solidFill>
                <a:latin typeface="Arial"/>
                <a:cs typeface="Arial"/>
              </a:rPr>
              <a:t>0</a:t>
            </a:r>
            <a:r>
              <a:rPr sz="1800" b="1" u="heavy" spc="-10" dirty="0" smtClean="0">
                <a:solidFill>
                  <a:srgbClr val="FF0000"/>
                </a:solidFill>
                <a:latin typeface="Arial"/>
                <a:cs typeface="Arial"/>
              </a:rPr>
              <a:t>1</a:t>
            </a:r>
            <a:r>
              <a:rPr sz="1800" b="1" u="heavy" spc="0" dirty="0" smtClean="0">
                <a:solidFill>
                  <a:srgbClr val="FF0000"/>
                </a:solidFill>
                <a:latin typeface="Arial"/>
                <a:cs typeface="Arial"/>
              </a:rPr>
              <a:t>7),</a:t>
            </a:r>
            <a:r>
              <a:rPr sz="1800" b="1" u="heavy" spc="-54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u="heavy" spc="5" dirty="0" smtClean="0">
                <a:solidFill>
                  <a:srgbClr val="FF0000"/>
                </a:solidFill>
                <a:latin typeface="Arial"/>
                <a:cs typeface="Arial"/>
              </a:rPr>
              <a:t>у</a:t>
            </a:r>
            <a:r>
              <a:rPr sz="1800" b="1" u="heavy" spc="-35" dirty="0" smtClean="0">
                <a:solidFill>
                  <a:srgbClr val="FF0000"/>
                </a:solidFill>
                <a:latin typeface="Arial"/>
                <a:cs typeface="Arial"/>
              </a:rPr>
              <a:t>т</a:t>
            </a:r>
            <a:r>
              <a:rPr sz="1800" b="1" u="heavy" spc="0" dirty="0" smtClean="0">
                <a:solidFill>
                  <a:srgbClr val="FF0000"/>
                </a:solidFill>
                <a:latin typeface="Arial"/>
                <a:cs typeface="Arial"/>
              </a:rPr>
              <a:t>в.</a:t>
            </a:r>
            <a:r>
              <a:rPr sz="1800" b="1" u="heavy" spc="-505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u="heavy" spc="0" dirty="0" smtClean="0">
                <a:solidFill>
                  <a:srgbClr val="FF0000"/>
                </a:solidFill>
                <a:latin typeface="Arial"/>
                <a:cs typeface="Arial"/>
              </a:rPr>
              <a:t>Прези</a:t>
            </a:r>
            <a:r>
              <a:rPr sz="1800" b="1" u="heavy" spc="-10" dirty="0" smtClean="0">
                <a:solidFill>
                  <a:srgbClr val="FF0000"/>
                </a:solidFill>
                <a:latin typeface="Arial"/>
                <a:cs typeface="Arial"/>
              </a:rPr>
              <a:t>д</a:t>
            </a:r>
            <a:r>
              <a:rPr sz="1800" b="1" u="heavy" spc="0" dirty="0" smtClean="0">
                <a:solidFill>
                  <a:srgbClr val="FF0000"/>
                </a:solidFill>
                <a:latin typeface="Arial"/>
                <a:cs typeface="Arial"/>
              </a:rPr>
              <a:t>и</a:t>
            </a:r>
            <a:r>
              <a:rPr sz="1800" b="1" u="heavy" spc="-45" dirty="0" smtClean="0">
                <a:solidFill>
                  <a:srgbClr val="FF0000"/>
                </a:solidFill>
                <a:latin typeface="Arial"/>
                <a:cs typeface="Arial"/>
              </a:rPr>
              <a:t>у</a:t>
            </a:r>
            <a:r>
              <a:rPr sz="1800" b="1" u="heavy" spc="-25" dirty="0" smtClean="0">
                <a:solidFill>
                  <a:srgbClr val="FF0000"/>
                </a:solidFill>
                <a:latin typeface="Arial"/>
                <a:cs typeface="Arial"/>
              </a:rPr>
              <a:t>м</a:t>
            </a:r>
            <a:r>
              <a:rPr sz="1800" b="1" u="heavy" spc="-20" dirty="0" smtClean="0">
                <a:solidFill>
                  <a:srgbClr val="FF0000"/>
                </a:solidFill>
                <a:latin typeface="Arial"/>
                <a:cs typeface="Arial"/>
              </a:rPr>
              <a:t>о</a:t>
            </a:r>
            <a:r>
              <a:rPr sz="1800" b="1" u="heavy" spc="0" dirty="0" smtClean="0">
                <a:solidFill>
                  <a:srgbClr val="FF0000"/>
                </a:solidFill>
                <a:latin typeface="Arial"/>
                <a:cs typeface="Arial"/>
              </a:rPr>
              <a:t>м</a:t>
            </a:r>
            <a:r>
              <a:rPr sz="1800" b="1" u="heavy" spc="-505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u="heavy" spc="-80" dirty="0" smtClean="0">
                <a:solidFill>
                  <a:srgbClr val="FF0000"/>
                </a:solidFill>
                <a:latin typeface="Arial"/>
                <a:cs typeface="Arial"/>
              </a:rPr>
              <a:t>В</a:t>
            </a:r>
            <a:r>
              <a:rPr sz="1800" b="1" u="heavy" spc="0" dirty="0" smtClean="0">
                <a:solidFill>
                  <a:srgbClr val="FF0000"/>
                </a:solidFill>
                <a:latin typeface="Arial"/>
                <a:cs typeface="Arial"/>
              </a:rPr>
              <a:t>С</a:t>
            </a:r>
            <a:r>
              <a:rPr sz="1800" b="1" u="heavy" spc="-555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u="heavy" spc="-30" dirty="0" smtClean="0">
                <a:solidFill>
                  <a:srgbClr val="FF0000"/>
                </a:solidFill>
                <a:latin typeface="Arial"/>
                <a:cs typeface="Arial"/>
              </a:rPr>
              <a:t>Р</a:t>
            </a:r>
            <a:r>
              <a:rPr sz="1800" b="1" u="heavy" spc="0" dirty="0" smtClean="0">
                <a:solidFill>
                  <a:srgbClr val="FF0000"/>
                </a:solidFill>
                <a:latin typeface="Arial"/>
                <a:cs typeface="Arial"/>
              </a:rPr>
              <a:t>Ф</a:t>
            </a:r>
            <a:r>
              <a:rPr sz="1800" b="1" spc="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b="1" u="heavy" spc="0" dirty="0" smtClean="0">
                <a:solidFill>
                  <a:srgbClr val="FF0000"/>
                </a:solidFill>
                <a:latin typeface="Arial"/>
                <a:cs typeface="Arial"/>
              </a:rPr>
              <a:t>1</a:t>
            </a:r>
            <a:r>
              <a:rPr sz="1800" b="1" u="heavy" spc="-10" dirty="0" smtClean="0">
                <a:solidFill>
                  <a:srgbClr val="FF0000"/>
                </a:solidFill>
                <a:latin typeface="Arial"/>
                <a:cs typeface="Arial"/>
              </a:rPr>
              <a:t>5</a:t>
            </a:r>
            <a:r>
              <a:rPr sz="1800" b="1" u="heavy" spc="0" dirty="0" smtClean="0">
                <a:solidFill>
                  <a:srgbClr val="FF0000"/>
                </a:solidFill>
                <a:latin typeface="Arial"/>
                <a:cs typeface="Arial"/>
              </a:rPr>
              <a:t>.</a:t>
            </a:r>
            <a:r>
              <a:rPr sz="1800" b="1" u="heavy" spc="-100" dirty="0" smtClean="0">
                <a:solidFill>
                  <a:srgbClr val="FF0000"/>
                </a:solidFill>
                <a:latin typeface="Arial"/>
                <a:cs typeface="Arial"/>
              </a:rPr>
              <a:t>1</a:t>
            </a:r>
            <a:r>
              <a:rPr sz="1800" b="1" u="heavy" spc="0" dirty="0" smtClean="0">
                <a:solidFill>
                  <a:srgbClr val="FF0000"/>
                </a:solidFill>
                <a:latin typeface="Arial"/>
                <a:cs typeface="Arial"/>
              </a:rPr>
              <a:t>1.</a:t>
            </a:r>
            <a:r>
              <a:rPr sz="1800" b="1" u="heavy" spc="-10" dirty="0" smtClean="0">
                <a:solidFill>
                  <a:srgbClr val="FF0000"/>
                </a:solidFill>
                <a:latin typeface="Arial"/>
                <a:cs typeface="Arial"/>
              </a:rPr>
              <a:t>2</a:t>
            </a:r>
            <a:r>
              <a:rPr sz="1800" b="1" u="heavy" spc="0" dirty="0" smtClean="0">
                <a:solidFill>
                  <a:srgbClr val="FF0000"/>
                </a:solidFill>
                <a:latin typeface="Arial"/>
                <a:cs typeface="Arial"/>
              </a:rPr>
              <a:t>0</a:t>
            </a:r>
            <a:r>
              <a:rPr sz="1800" b="1" u="heavy" spc="-10" dirty="0" smtClean="0">
                <a:solidFill>
                  <a:srgbClr val="FF0000"/>
                </a:solidFill>
                <a:latin typeface="Arial"/>
                <a:cs typeface="Arial"/>
              </a:rPr>
              <a:t>1</a:t>
            </a:r>
            <a:r>
              <a:rPr sz="1800" b="1" u="heavy" spc="-5" dirty="0" smtClean="0">
                <a:solidFill>
                  <a:srgbClr val="FF0000"/>
                </a:solidFill>
                <a:latin typeface="Arial"/>
                <a:cs typeface="Arial"/>
              </a:rPr>
              <a:t>7</a:t>
            </a:r>
            <a:r>
              <a:rPr sz="1800" b="1" spc="0" dirty="0" smtClean="0">
                <a:latin typeface="Arial"/>
                <a:cs typeface="Arial"/>
              </a:rPr>
              <a:t>:</a:t>
            </a:r>
            <a:endParaRPr sz="1800" dirty="0">
              <a:latin typeface="Arial"/>
              <a:cs typeface="Arial"/>
            </a:endParaRPr>
          </a:p>
          <a:p>
            <a:pPr marL="12700" marR="135890" indent="175260">
              <a:lnSpc>
                <a:spcPct val="100000"/>
              </a:lnSpc>
            </a:pPr>
            <a:r>
              <a:rPr sz="1800" b="1" dirty="0" smtClean="0">
                <a:latin typeface="Arial"/>
                <a:cs typeface="Arial"/>
              </a:rPr>
              <a:t>При </a:t>
            </a:r>
            <a:r>
              <a:rPr sz="1800" b="1" spc="-45" dirty="0" smtClean="0">
                <a:latin typeface="Arial"/>
                <a:cs typeface="Arial"/>
              </a:rPr>
              <a:t>о</a:t>
            </a:r>
            <a:r>
              <a:rPr sz="1800" b="1" spc="-55" dirty="0" smtClean="0">
                <a:latin typeface="Arial"/>
                <a:cs typeface="Arial"/>
              </a:rPr>
              <a:t>т</a:t>
            </a:r>
            <a:r>
              <a:rPr sz="1800" b="1" spc="0" dirty="0" smtClean="0">
                <a:latin typeface="Arial"/>
                <a:cs typeface="Arial"/>
              </a:rPr>
              <a:t>с</a:t>
            </a:r>
            <a:r>
              <a:rPr sz="1800" b="1" spc="10" dirty="0" smtClean="0">
                <a:latin typeface="Arial"/>
                <a:cs typeface="Arial"/>
              </a:rPr>
              <a:t>у</a:t>
            </a:r>
            <a:r>
              <a:rPr sz="1800" b="1" spc="-35" dirty="0" smtClean="0">
                <a:latin typeface="Arial"/>
                <a:cs typeface="Arial"/>
              </a:rPr>
              <a:t>т</a:t>
            </a:r>
            <a:r>
              <a:rPr sz="1800" b="1" spc="5" dirty="0" smtClean="0">
                <a:latin typeface="Arial"/>
                <a:cs typeface="Arial"/>
              </a:rPr>
              <a:t>с</a:t>
            </a:r>
            <a:r>
              <a:rPr sz="1800" b="1" spc="0" dirty="0" smtClean="0">
                <a:latin typeface="Arial"/>
                <a:cs typeface="Arial"/>
              </a:rPr>
              <a:t>т</a:t>
            </a:r>
            <a:r>
              <a:rPr sz="1800" b="1" spc="5" dirty="0" smtClean="0">
                <a:latin typeface="Arial"/>
                <a:cs typeface="Arial"/>
              </a:rPr>
              <a:t>в</a:t>
            </a:r>
            <a:r>
              <a:rPr sz="1800" b="1" spc="0" dirty="0" smtClean="0">
                <a:latin typeface="Arial"/>
                <a:cs typeface="Arial"/>
              </a:rPr>
              <a:t>ии</a:t>
            </a:r>
            <a:r>
              <a:rPr sz="1800" b="1" spc="70" dirty="0" smtClean="0">
                <a:latin typeface="Arial"/>
                <a:cs typeface="Arial"/>
              </a:rPr>
              <a:t> </a:t>
            </a:r>
            <a:r>
              <a:rPr sz="1800" b="1" spc="5" dirty="0" smtClean="0">
                <a:latin typeface="Arial"/>
                <a:cs typeface="Arial"/>
              </a:rPr>
              <a:t>у</a:t>
            </a:r>
            <a:r>
              <a:rPr sz="1800" b="1" spc="-35" dirty="0" smtClean="0">
                <a:latin typeface="Arial"/>
                <a:cs typeface="Arial"/>
              </a:rPr>
              <a:t>т</a:t>
            </a:r>
            <a:r>
              <a:rPr sz="1800" b="1" spc="-30" dirty="0" smtClean="0">
                <a:latin typeface="Arial"/>
                <a:cs typeface="Arial"/>
              </a:rPr>
              <a:t>в</a:t>
            </a:r>
            <a:r>
              <a:rPr sz="1800" b="1" spc="0" dirty="0" smtClean="0">
                <a:latin typeface="Arial"/>
                <a:cs typeface="Arial"/>
              </a:rPr>
              <a:t>е</a:t>
            </a:r>
            <a:r>
              <a:rPr sz="1800" b="1" spc="-30" dirty="0" smtClean="0">
                <a:latin typeface="Arial"/>
                <a:cs typeface="Arial"/>
              </a:rPr>
              <a:t>р</a:t>
            </a:r>
            <a:r>
              <a:rPr sz="1800" b="1" spc="0" dirty="0" smtClean="0">
                <a:latin typeface="Arial"/>
                <a:cs typeface="Arial"/>
              </a:rPr>
              <a:t>ж</a:t>
            </a:r>
            <a:r>
              <a:rPr sz="1800" b="1" spc="-10" dirty="0" smtClean="0">
                <a:latin typeface="Arial"/>
                <a:cs typeface="Arial"/>
              </a:rPr>
              <a:t>д</a:t>
            </a:r>
            <a:r>
              <a:rPr sz="1800" b="1" spc="0" dirty="0" smtClean="0">
                <a:latin typeface="Arial"/>
                <a:cs typeface="Arial"/>
              </a:rPr>
              <a:t>енн</a:t>
            </a:r>
            <a:r>
              <a:rPr sz="1800" b="1" spc="5" dirty="0" smtClean="0">
                <a:latin typeface="Arial"/>
                <a:cs typeface="Arial"/>
              </a:rPr>
              <a:t>о</a:t>
            </a:r>
            <a:r>
              <a:rPr sz="1800" b="1" spc="-35" dirty="0" smtClean="0">
                <a:latin typeface="Arial"/>
                <a:cs typeface="Arial"/>
              </a:rPr>
              <a:t>г</a:t>
            </a:r>
            <a:r>
              <a:rPr sz="1800" b="1" spc="0" dirty="0" smtClean="0">
                <a:latin typeface="Arial"/>
                <a:cs typeface="Arial"/>
              </a:rPr>
              <a:t>о</a:t>
            </a:r>
            <a:r>
              <a:rPr sz="1800" b="1" spc="60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в со</a:t>
            </a:r>
            <a:r>
              <a:rPr sz="1800" b="1" spc="-45" dirty="0" smtClean="0">
                <a:latin typeface="Arial"/>
                <a:cs typeface="Arial"/>
              </a:rPr>
              <a:t>о</a:t>
            </a:r>
            <a:r>
              <a:rPr sz="1800" b="1" spc="-35" dirty="0" smtClean="0">
                <a:latin typeface="Arial"/>
                <a:cs typeface="Arial"/>
              </a:rPr>
              <a:t>т</a:t>
            </a:r>
            <a:r>
              <a:rPr sz="1800" b="1" spc="-30" dirty="0" smtClean="0">
                <a:latin typeface="Arial"/>
                <a:cs typeface="Arial"/>
              </a:rPr>
              <a:t>в</a:t>
            </a:r>
            <a:r>
              <a:rPr sz="1800" b="1" spc="-20" dirty="0" smtClean="0">
                <a:latin typeface="Arial"/>
                <a:cs typeface="Arial"/>
              </a:rPr>
              <a:t>е</a:t>
            </a:r>
            <a:r>
              <a:rPr sz="1800" b="1" spc="-35" dirty="0" smtClean="0">
                <a:latin typeface="Arial"/>
                <a:cs typeface="Arial"/>
              </a:rPr>
              <a:t>т</a:t>
            </a:r>
            <a:r>
              <a:rPr sz="1800" b="1" spc="5" dirty="0" smtClean="0">
                <a:latin typeface="Arial"/>
                <a:cs typeface="Arial"/>
              </a:rPr>
              <a:t>с</a:t>
            </a:r>
            <a:r>
              <a:rPr sz="1800" b="1" spc="-10" dirty="0" smtClean="0">
                <a:latin typeface="Arial"/>
                <a:cs typeface="Arial"/>
              </a:rPr>
              <a:t>т</a:t>
            </a:r>
            <a:r>
              <a:rPr sz="1800" b="1" spc="5" dirty="0" smtClean="0">
                <a:latin typeface="Arial"/>
                <a:cs typeface="Arial"/>
              </a:rPr>
              <a:t>ви</a:t>
            </a:r>
            <a:r>
              <a:rPr sz="1800" b="1" spc="0" dirty="0" smtClean="0">
                <a:latin typeface="Arial"/>
                <a:cs typeface="Arial"/>
              </a:rPr>
              <a:t>и</a:t>
            </a:r>
            <a:r>
              <a:rPr sz="1800" b="1" spc="4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с </a:t>
            </a:r>
            <a:r>
              <a:rPr sz="1800" b="1" spc="-20" dirty="0" smtClean="0">
                <a:latin typeface="Arial"/>
                <a:cs typeface="Arial"/>
              </a:rPr>
              <a:t>з</a:t>
            </a:r>
            <a:r>
              <a:rPr sz="1800" b="1" spc="0" dirty="0" smtClean="0">
                <a:latin typeface="Arial"/>
                <a:cs typeface="Arial"/>
              </a:rPr>
              <a:t>а</a:t>
            </a:r>
            <a:r>
              <a:rPr sz="1800" b="1" spc="-30" dirty="0" smtClean="0">
                <a:latin typeface="Arial"/>
                <a:cs typeface="Arial"/>
              </a:rPr>
              <a:t>к</a:t>
            </a:r>
            <a:r>
              <a:rPr sz="1800" b="1" spc="0" dirty="0" smtClean="0">
                <a:latin typeface="Arial"/>
                <a:cs typeface="Arial"/>
              </a:rPr>
              <a:t>о</a:t>
            </a:r>
            <a:r>
              <a:rPr sz="1800" b="1" spc="5" dirty="0" smtClean="0">
                <a:latin typeface="Arial"/>
                <a:cs typeface="Arial"/>
              </a:rPr>
              <a:t>н</a:t>
            </a:r>
            <a:r>
              <a:rPr sz="1800" b="1" spc="-20" dirty="0" smtClean="0">
                <a:latin typeface="Arial"/>
                <a:cs typeface="Arial"/>
              </a:rPr>
              <a:t>о</a:t>
            </a:r>
            <a:r>
              <a:rPr sz="1800" b="1" spc="0" dirty="0" smtClean="0">
                <a:latin typeface="Arial"/>
                <a:cs typeface="Arial"/>
              </a:rPr>
              <a:t>д</a:t>
            </a:r>
            <a:r>
              <a:rPr sz="1800" b="1" spc="-10" dirty="0" smtClean="0">
                <a:latin typeface="Arial"/>
                <a:cs typeface="Arial"/>
              </a:rPr>
              <a:t>а</a:t>
            </a:r>
            <a:r>
              <a:rPr sz="1800" b="1" spc="-35" dirty="0" smtClean="0">
                <a:latin typeface="Arial"/>
                <a:cs typeface="Arial"/>
              </a:rPr>
              <a:t>т</a:t>
            </a:r>
            <a:r>
              <a:rPr sz="1800" b="1" spc="0" dirty="0" smtClean="0">
                <a:latin typeface="Arial"/>
                <a:cs typeface="Arial"/>
              </a:rPr>
              <a:t>е</a:t>
            </a:r>
            <a:r>
              <a:rPr sz="1800" b="1" spc="-10" dirty="0" smtClean="0">
                <a:latin typeface="Arial"/>
                <a:cs typeface="Arial"/>
              </a:rPr>
              <a:t>л</a:t>
            </a:r>
            <a:r>
              <a:rPr sz="1800" b="1" spc="0" dirty="0" smtClean="0">
                <a:latin typeface="Arial"/>
                <a:cs typeface="Arial"/>
              </a:rPr>
              <a:t>ьст</a:t>
            </a:r>
            <a:r>
              <a:rPr sz="1800" b="1" spc="-30" dirty="0" smtClean="0">
                <a:latin typeface="Arial"/>
                <a:cs typeface="Arial"/>
              </a:rPr>
              <a:t>в</a:t>
            </a:r>
            <a:r>
              <a:rPr sz="1800" b="1" spc="-20" dirty="0" smtClean="0">
                <a:latin typeface="Arial"/>
                <a:cs typeface="Arial"/>
              </a:rPr>
              <a:t>о</a:t>
            </a:r>
            <a:r>
              <a:rPr sz="1800" b="1" spc="0" dirty="0" smtClean="0">
                <a:latin typeface="Arial"/>
                <a:cs typeface="Arial"/>
              </a:rPr>
              <a:t>м</a:t>
            </a:r>
            <a:r>
              <a:rPr sz="1800" b="1" spc="60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пер</a:t>
            </a:r>
            <a:r>
              <a:rPr sz="1800" b="1" spc="-50" dirty="0" smtClean="0">
                <a:latin typeface="Arial"/>
                <a:cs typeface="Arial"/>
              </a:rPr>
              <a:t>е</a:t>
            </a:r>
            <a:r>
              <a:rPr sz="1800" b="1" spc="0" dirty="0" smtClean="0">
                <a:latin typeface="Arial"/>
                <a:cs typeface="Arial"/>
              </a:rPr>
              <a:t>чня </a:t>
            </a:r>
            <a:r>
              <a:rPr sz="1800" b="1" spc="-30" dirty="0" smtClean="0">
                <a:latin typeface="Arial"/>
                <a:cs typeface="Arial"/>
              </a:rPr>
              <a:t>л</a:t>
            </a:r>
            <a:r>
              <a:rPr sz="1800" b="1" spc="-10" dirty="0" smtClean="0">
                <a:latin typeface="Arial"/>
                <a:cs typeface="Arial"/>
              </a:rPr>
              <a:t>е</a:t>
            </a:r>
            <a:r>
              <a:rPr sz="1800" b="1" spc="0" dirty="0" smtClean="0">
                <a:latin typeface="Arial"/>
                <a:cs typeface="Arial"/>
              </a:rPr>
              <a:t>к</a:t>
            </a:r>
            <a:r>
              <a:rPr sz="1800" b="1" spc="-10" dirty="0" smtClean="0">
                <a:latin typeface="Arial"/>
                <a:cs typeface="Arial"/>
              </a:rPr>
              <a:t>а</a:t>
            </a:r>
            <a:r>
              <a:rPr sz="1800" b="1" spc="0" dirty="0" smtClean="0">
                <a:latin typeface="Arial"/>
                <a:cs typeface="Arial"/>
              </a:rPr>
              <a:t>рс</a:t>
            </a:r>
            <a:r>
              <a:rPr sz="1800" b="1" spc="-35" dirty="0" smtClean="0">
                <a:latin typeface="Arial"/>
                <a:cs typeface="Arial"/>
              </a:rPr>
              <a:t>т</a:t>
            </a:r>
            <a:r>
              <a:rPr sz="1800" b="1" spc="-30" dirty="0" smtClean="0">
                <a:latin typeface="Arial"/>
                <a:cs typeface="Arial"/>
              </a:rPr>
              <a:t>в</a:t>
            </a:r>
            <a:r>
              <a:rPr sz="1800" b="1" spc="-10" dirty="0" smtClean="0">
                <a:latin typeface="Arial"/>
                <a:cs typeface="Arial"/>
              </a:rPr>
              <a:t>е</a:t>
            </a:r>
            <a:r>
              <a:rPr sz="1800" b="1" spc="0" dirty="0" smtClean="0">
                <a:latin typeface="Arial"/>
                <a:cs typeface="Arial"/>
              </a:rPr>
              <a:t>н</a:t>
            </a:r>
            <a:r>
              <a:rPr sz="1800" b="1" spc="5" dirty="0" smtClean="0">
                <a:latin typeface="Arial"/>
                <a:cs typeface="Arial"/>
              </a:rPr>
              <a:t>н</a:t>
            </a:r>
            <a:r>
              <a:rPr sz="1800" b="1" spc="0" dirty="0" smtClean="0">
                <a:latin typeface="Arial"/>
                <a:cs typeface="Arial"/>
              </a:rPr>
              <a:t>ых</a:t>
            </a:r>
            <a:r>
              <a:rPr sz="1800" b="1" spc="40" dirty="0" smtClean="0">
                <a:latin typeface="Arial"/>
                <a:cs typeface="Arial"/>
              </a:rPr>
              <a:t> </a:t>
            </a:r>
            <a:r>
              <a:rPr sz="1800" b="1" spc="-10" dirty="0" smtClean="0">
                <a:latin typeface="Arial"/>
                <a:cs typeface="Arial"/>
              </a:rPr>
              <a:t>с</a:t>
            </a:r>
            <a:r>
              <a:rPr sz="1800" b="1" spc="0" dirty="0" smtClean="0">
                <a:latin typeface="Arial"/>
                <a:cs typeface="Arial"/>
              </a:rPr>
              <a:t>ре</a:t>
            </a:r>
            <a:r>
              <a:rPr sz="1800" b="1" spc="-35" dirty="0" smtClean="0">
                <a:latin typeface="Arial"/>
                <a:cs typeface="Arial"/>
              </a:rPr>
              <a:t>д</a:t>
            </a:r>
            <a:r>
              <a:rPr sz="1800" b="1" spc="-10" dirty="0" smtClean="0">
                <a:latin typeface="Arial"/>
                <a:cs typeface="Arial"/>
              </a:rPr>
              <a:t>с</a:t>
            </a:r>
            <a:r>
              <a:rPr sz="1800" b="1" spc="-35" dirty="0" smtClean="0">
                <a:latin typeface="Arial"/>
                <a:cs typeface="Arial"/>
              </a:rPr>
              <a:t>т</a:t>
            </a:r>
            <a:r>
              <a:rPr sz="1800" b="1" spc="0" dirty="0" smtClean="0">
                <a:latin typeface="Arial"/>
                <a:cs typeface="Arial"/>
              </a:rPr>
              <a:t>в,</a:t>
            </a:r>
            <a:r>
              <a:rPr sz="1800" b="1" spc="35" dirty="0" smtClean="0">
                <a:latin typeface="Arial"/>
                <a:cs typeface="Arial"/>
              </a:rPr>
              <a:t> </a:t>
            </a:r>
            <a:r>
              <a:rPr sz="1800" b="1" spc="-20" dirty="0" smtClean="0">
                <a:latin typeface="Arial"/>
                <a:cs typeface="Arial"/>
              </a:rPr>
              <a:t>з</a:t>
            </a:r>
            <a:r>
              <a:rPr sz="1800" b="1" spc="-10" dirty="0" smtClean="0">
                <a:latin typeface="Arial"/>
                <a:cs typeface="Arial"/>
              </a:rPr>
              <a:t>а</a:t>
            </a:r>
            <a:r>
              <a:rPr sz="1800" b="1" spc="0" dirty="0" smtClean="0">
                <a:latin typeface="Arial"/>
                <a:cs typeface="Arial"/>
              </a:rPr>
              <a:t>к</a:t>
            </a:r>
            <a:r>
              <a:rPr sz="1800" b="1" spc="-20" dirty="0" smtClean="0">
                <a:latin typeface="Arial"/>
                <a:cs typeface="Arial"/>
              </a:rPr>
              <a:t>у</a:t>
            </a:r>
            <a:r>
              <a:rPr sz="1800" b="1" spc="0" dirty="0" smtClean="0">
                <a:latin typeface="Arial"/>
                <a:cs typeface="Arial"/>
              </a:rPr>
              <a:t>пка</a:t>
            </a:r>
            <a:r>
              <a:rPr sz="1800" b="1" spc="20" dirty="0" smtClean="0">
                <a:latin typeface="Arial"/>
                <a:cs typeface="Arial"/>
              </a:rPr>
              <a:t> </a:t>
            </a:r>
            <a:r>
              <a:rPr sz="1800" b="1" spc="-30" dirty="0" smtClean="0">
                <a:latin typeface="Arial"/>
                <a:cs typeface="Arial"/>
              </a:rPr>
              <a:t>к</a:t>
            </a:r>
            <a:r>
              <a:rPr sz="1800" b="1" spc="-45" dirty="0" smtClean="0">
                <a:latin typeface="Arial"/>
                <a:cs typeface="Arial"/>
              </a:rPr>
              <a:t>о</a:t>
            </a:r>
            <a:r>
              <a:rPr sz="1800" b="1" spc="-60" dirty="0" smtClean="0">
                <a:latin typeface="Arial"/>
                <a:cs typeface="Arial"/>
              </a:rPr>
              <a:t>т</a:t>
            </a:r>
            <a:r>
              <a:rPr sz="1800" b="1" spc="0" dirty="0" smtClean="0">
                <a:latin typeface="Arial"/>
                <a:cs typeface="Arial"/>
              </a:rPr>
              <a:t>орых</a:t>
            </a:r>
            <a:r>
              <a:rPr sz="1800" b="1" spc="15" dirty="0" smtClean="0">
                <a:latin typeface="Arial"/>
                <a:cs typeface="Arial"/>
              </a:rPr>
              <a:t> </a:t>
            </a:r>
            <a:r>
              <a:rPr sz="1800" b="1" spc="-25" dirty="0" smtClean="0">
                <a:latin typeface="Arial"/>
                <a:cs typeface="Arial"/>
              </a:rPr>
              <a:t>о</a:t>
            </a:r>
            <a:r>
              <a:rPr sz="1800" b="1" spc="-10" dirty="0" smtClean="0">
                <a:latin typeface="Arial"/>
                <a:cs typeface="Arial"/>
              </a:rPr>
              <a:t>су</a:t>
            </a:r>
            <a:r>
              <a:rPr sz="1800" b="1" spc="-45" dirty="0" smtClean="0">
                <a:latin typeface="Arial"/>
                <a:cs typeface="Arial"/>
              </a:rPr>
              <a:t>щ</a:t>
            </a:r>
            <a:r>
              <a:rPr sz="1800" b="1" spc="-35" dirty="0" smtClean="0">
                <a:latin typeface="Arial"/>
                <a:cs typeface="Arial"/>
              </a:rPr>
              <a:t>е</a:t>
            </a:r>
            <a:r>
              <a:rPr sz="1800" b="1" spc="0" dirty="0" smtClean="0">
                <a:latin typeface="Arial"/>
                <a:cs typeface="Arial"/>
              </a:rPr>
              <a:t>ст</a:t>
            </a:r>
            <a:r>
              <a:rPr sz="1800" b="1" spc="-25" dirty="0" smtClean="0">
                <a:latin typeface="Arial"/>
                <a:cs typeface="Arial"/>
              </a:rPr>
              <a:t>в</a:t>
            </a:r>
            <a:r>
              <a:rPr sz="1800" b="1" spc="0" dirty="0" smtClean="0">
                <a:latin typeface="Arial"/>
                <a:cs typeface="Arial"/>
              </a:rPr>
              <a:t>ля</a:t>
            </a:r>
            <a:r>
              <a:rPr sz="1800" b="1" spc="-20" dirty="0" smtClean="0">
                <a:latin typeface="Arial"/>
                <a:cs typeface="Arial"/>
              </a:rPr>
              <a:t>е</a:t>
            </a:r>
            <a:r>
              <a:rPr sz="1800" b="1" spc="-35" dirty="0" smtClean="0">
                <a:latin typeface="Arial"/>
                <a:cs typeface="Arial"/>
              </a:rPr>
              <a:t>т</a:t>
            </a:r>
            <a:r>
              <a:rPr sz="1800" b="1" spc="-10" dirty="0" smtClean="0">
                <a:latin typeface="Arial"/>
                <a:cs typeface="Arial"/>
              </a:rPr>
              <a:t>с</a:t>
            </a:r>
            <a:r>
              <a:rPr sz="1800" b="1" spc="0" dirty="0" smtClean="0">
                <a:latin typeface="Arial"/>
                <a:cs typeface="Arial"/>
              </a:rPr>
              <a:t>я</a:t>
            </a:r>
            <a:r>
              <a:rPr sz="1800" b="1" spc="50" dirty="0" smtClean="0">
                <a:latin typeface="Arial"/>
                <a:cs typeface="Arial"/>
              </a:rPr>
              <a:t> </a:t>
            </a:r>
            <a:r>
              <a:rPr sz="1800" b="1" spc="-10" dirty="0" smtClean="0">
                <a:latin typeface="Arial"/>
                <a:cs typeface="Arial"/>
              </a:rPr>
              <a:t>с</a:t>
            </a:r>
            <a:r>
              <a:rPr sz="1800" b="1" spc="0" dirty="0" smtClean="0">
                <a:latin typeface="Arial"/>
                <a:cs typeface="Arial"/>
              </a:rPr>
              <a:t>о</a:t>
            </a:r>
            <a:r>
              <a:rPr sz="1800" b="1" spc="-55" dirty="0" smtClean="0">
                <a:latin typeface="Arial"/>
                <a:cs typeface="Arial"/>
              </a:rPr>
              <a:t>г</a:t>
            </a:r>
            <a:r>
              <a:rPr sz="1800" b="1" spc="0" dirty="0" smtClean="0">
                <a:latin typeface="Arial"/>
                <a:cs typeface="Arial"/>
              </a:rPr>
              <a:t>л</a:t>
            </a:r>
            <a:r>
              <a:rPr sz="1800" b="1" spc="-15" dirty="0" smtClean="0">
                <a:latin typeface="Arial"/>
                <a:cs typeface="Arial"/>
              </a:rPr>
              <a:t>а</a:t>
            </a:r>
            <a:r>
              <a:rPr sz="1800" b="1" spc="-10" dirty="0" smtClean="0">
                <a:latin typeface="Arial"/>
                <a:cs typeface="Arial"/>
              </a:rPr>
              <a:t>с</a:t>
            </a:r>
            <a:r>
              <a:rPr sz="1800" b="1" spc="0" dirty="0" smtClean="0">
                <a:latin typeface="Arial"/>
                <a:cs typeface="Arial"/>
              </a:rPr>
              <a:t>но их</a:t>
            </a:r>
            <a:r>
              <a:rPr sz="1800" b="1" spc="5" dirty="0" smtClean="0">
                <a:latin typeface="Arial"/>
                <a:cs typeface="Arial"/>
              </a:rPr>
              <a:t> </a:t>
            </a:r>
            <a:r>
              <a:rPr sz="1800" b="1" spc="-60" dirty="0" smtClean="0">
                <a:latin typeface="Arial"/>
                <a:cs typeface="Arial"/>
              </a:rPr>
              <a:t>т</a:t>
            </a:r>
            <a:r>
              <a:rPr sz="1800" b="1" spc="0" dirty="0" smtClean="0">
                <a:latin typeface="Arial"/>
                <a:cs typeface="Arial"/>
              </a:rPr>
              <a:t>ор</a:t>
            </a:r>
            <a:r>
              <a:rPr sz="1800" b="1" spc="-35" dirty="0" smtClean="0">
                <a:latin typeface="Arial"/>
                <a:cs typeface="Arial"/>
              </a:rPr>
              <a:t>г</a:t>
            </a:r>
            <a:r>
              <a:rPr sz="1800" b="1" spc="0" dirty="0" smtClean="0">
                <a:latin typeface="Arial"/>
                <a:cs typeface="Arial"/>
              </a:rPr>
              <a:t>овым наим</a:t>
            </a:r>
            <a:r>
              <a:rPr sz="1800" b="1" spc="-10" dirty="0" smtClean="0">
                <a:latin typeface="Arial"/>
                <a:cs typeface="Arial"/>
              </a:rPr>
              <a:t>е</a:t>
            </a:r>
            <a:r>
              <a:rPr sz="1800" b="1" spc="0" dirty="0" smtClean="0">
                <a:latin typeface="Arial"/>
                <a:cs typeface="Arial"/>
              </a:rPr>
              <a:t>н</a:t>
            </a:r>
            <a:r>
              <a:rPr sz="1800" b="1" spc="5" dirty="0" smtClean="0">
                <a:latin typeface="Arial"/>
                <a:cs typeface="Arial"/>
              </a:rPr>
              <a:t>о</a:t>
            </a:r>
            <a:r>
              <a:rPr sz="1800" b="1" spc="-30" dirty="0" smtClean="0">
                <a:latin typeface="Arial"/>
                <a:cs typeface="Arial"/>
              </a:rPr>
              <a:t>в</a:t>
            </a:r>
            <a:r>
              <a:rPr sz="1800" b="1" spc="0" dirty="0" smtClean="0">
                <a:latin typeface="Arial"/>
                <a:cs typeface="Arial"/>
              </a:rPr>
              <a:t>аниям,</a:t>
            </a:r>
            <a:r>
              <a:rPr sz="1800" b="1" spc="15" dirty="0" smtClean="0">
                <a:latin typeface="Arial"/>
                <a:cs typeface="Arial"/>
              </a:rPr>
              <a:t> </a:t>
            </a:r>
            <a:r>
              <a:rPr sz="1800" b="1" spc="-20" dirty="0" smtClean="0">
                <a:latin typeface="Arial"/>
                <a:cs typeface="Arial"/>
              </a:rPr>
              <a:t>з</a:t>
            </a:r>
            <a:r>
              <a:rPr sz="1800" b="1" spc="0" dirty="0" smtClean="0">
                <a:latin typeface="Arial"/>
                <a:cs typeface="Arial"/>
              </a:rPr>
              <a:t>ак</a:t>
            </a:r>
            <a:r>
              <a:rPr sz="1800" b="1" spc="10" dirty="0" smtClean="0">
                <a:latin typeface="Arial"/>
                <a:cs typeface="Arial"/>
              </a:rPr>
              <a:t>а</a:t>
            </a:r>
            <a:r>
              <a:rPr sz="1800" b="1" spc="-70" dirty="0" smtClean="0">
                <a:latin typeface="Arial"/>
                <a:cs typeface="Arial"/>
              </a:rPr>
              <a:t>з</a:t>
            </a:r>
            <a:r>
              <a:rPr sz="1800" b="1" spc="0" dirty="0" smtClean="0">
                <a:latin typeface="Arial"/>
                <a:cs typeface="Arial"/>
              </a:rPr>
              <a:t>чики</a:t>
            </a:r>
            <a:r>
              <a:rPr sz="1800" b="1" spc="30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впра</a:t>
            </a:r>
            <a:r>
              <a:rPr sz="1800" b="1" spc="-35" dirty="0" smtClean="0">
                <a:latin typeface="Arial"/>
                <a:cs typeface="Arial"/>
              </a:rPr>
              <a:t>в</a:t>
            </a:r>
            <a:r>
              <a:rPr sz="1800" b="1" spc="0" dirty="0" smtClean="0">
                <a:latin typeface="Arial"/>
                <a:cs typeface="Arial"/>
              </a:rPr>
              <a:t>е</a:t>
            </a:r>
            <a:r>
              <a:rPr sz="1800" b="1" spc="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п</a:t>
            </a:r>
            <a:r>
              <a:rPr sz="1800" b="1" spc="5" dirty="0" smtClean="0">
                <a:latin typeface="Arial"/>
                <a:cs typeface="Arial"/>
              </a:rPr>
              <a:t>р</a:t>
            </a:r>
            <a:r>
              <a:rPr sz="1800" b="1" spc="0" dirty="0" smtClean="0">
                <a:latin typeface="Arial"/>
                <a:cs typeface="Arial"/>
              </a:rPr>
              <a:t>иоб</a:t>
            </a:r>
            <a:r>
              <a:rPr sz="1800" b="1" spc="5" dirty="0" smtClean="0">
                <a:latin typeface="Arial"/>
                <a:cs typeface="Arial"/>
              </a:rPr>
              <a:t>р</a:t>
            </a:r>
            <a:r>
              <a:rPr sz="1800" b="1" spc="-30" dirty="0" smtClean="0">
                <a:latin typeface="Arial"/>
                <a:cs typeface="Arial"/>
              </a:rPr>
              <a:t>е</a:t>
            </a:r>
            <a:r>
              <a:rPr sz="1800" b="1" spc="-35" dirty="0" smtClean="0">
                <a:latin typeface="Arial"/>
                <a:cs typeface="Arial"/>
              </a:rPr>
              <a:t>т</a:t>
            </a:r>
            <a:r>
              <a:rPr sz="1800" b="1" spc="5" dirty="0" smtClean="0">
                <a:latin typeface="Arial"/>
                <a:cs typeface="Arial"/>
              </a:rPr>
              <a:t>а</a:t>
            </a:r>
            <a:r>
              <a:rPr sz="1800" b="1" spc="-35" dirty="0" smtClean="0">
                <a:latin typeface="Arial"/>
                <a:cs typeface="Arial"/>
              </a:rPr>
              <a:t>т</a:t>
            </a:r>
            <a:r>
              <a:rPr sz="1800" b="1" spc="0" dirty="0" smtClean="0">
                <a:latin typeface="Arial"/>
                <a:cs typeface="Arial"/>
              </a:rPr>
              <a:t>ь</a:t>
            </a:r>
            <a:r>
              <a:rPr sz="1800" b="1" spc="5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ме</a:t>
            </a:r>
            <a:r>
              <a:rPr sz="1800" b="1" spc="-10" dirty="0" smtClean="0">
                <a:latin typeface="Arial"/>
                <a:cs typeface="Arial"/>
              </a:rPr>
              <a:t>д</a:t>
            </a:r>
            <a:r>
              <a:rPr sz="1800" b="1" spc="0" dirty="0" smtClean="0">
                <a:latin typeface="Arial"/>
                <a:cs typeface="Arial"/>
              </a:rPr>
              <a:t>и</a:t>
            </a:r>
            <a:r>
              <a:rPr sz="1800" b="1" spc="-10" dirty="0" smtClean="0">
                <a:latin typeface="Arial"/>
                <a:cs typeface="Arial"/>
              </a:rPr>
              <a:t>ц</a:t>
            </a:r>
            <a:r>
              <a:rPr sz="1800" b="1" spc="0" dirty="0" smtClean="0">
                <a:latin typeface="Arial"/>
                <a:cs typeface="Arial"/>
              </a:rPr>
              <a:t>инск</a:t>
            </a:r>
            <a:r>
              <a:rPr sz="1800" b="1" spc="-10" dirty="0" smtClean="0">
                <a:latin typeface="Arial"/>
                <a:cs typeface="Arial"/>
              </a:rPr>
              <a:t>и</a:t>
            </a:r>
            <a:r>
              <a:rPr sz="1800" b="1" spc="0" dirty="0" smtClean="0">
                <a:latin typeface="Arial"/>
                <a:cs typeface="Arial"/>
              </a:rPr>
              <a:t>е</a:t>
            </a:r>
            <a:r>
              <a:rPr sz="1800" b="1" spc="30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п</a:t>
            </a:r>
            <a:r>
              <a:rPr sz="1800" b="1" spc="5" dirty="0" smtClean="0">
                <a:latin typeface="Arial"/>
                <a:cs typeface="Arial"/>
              </a:rPr>
              <a:t>р</a:t>
            </a:r>
            <a:r>
              <a:rPr sz="1800" b="1" spc="0" dirty="0" smtClean="0">
                <a:latin typeface="Arial"/>
                <a:cs typeface="Arial"/>
              </a:rPr>
              <a:t>епара</a:t>
            </a:r>
            <a:r>
              <a:rPr sz="1800" b="1" spc="-40" dirty="0" smtClean="0">
                <a:latin typeface="Arial"/>
                <a:cs typeface="Arial"/>
              </a:rPr>
              <a:t>т</a:t>
            </a:r>
            <a:r>
              <a:rPr sz="1800" b="1" spc="0" dirty="0" smtClean="0">
                <a:latin typeface="Arial"/>
                <a:cs typeface="Arial"/>
              </a:rPr>
              <a:t>ы</a:t>
            </a:r>
            <a:r>
              <a:rPr sz="1800" b="1" spc="3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по</a:t>
            </a:r>
            <a:r>
              <a:rPr sz="1800" b="1" spc="-5" dirty="0" smtClean="0">
                <a:latin typeface="Arial"/>
                <a:cs typeface="Arial"/>
              </a:rPr>
              <a:t> </a:t>
            </a:r>
            <a:r>
              <a:rPr sz="1800" b="1" spc="-55" dirty="0" smtClean="0">
                <a:latin typeface="Arial"/>
                <a:cs typeface="Arial"/>
              </a:rPr>
              <a:t>т</a:t>
            </a:r>
            <a:r>
              <a:rPr sz="1800" b="1" spc="0" dirty="0" smtClean="0">
                <a:latin typeface="Arial"/>
                <a:cs typeface="Arial"/>
              </a:rPr>
              <a:t>о</a:t>
            </a:r>
            <a:r>
              <a:rPr sz="1800" b="1" spc="5" dirty="0" smtClean="0">
                <a:latin typeface="Arial"/>
                <a:cs typeface="Arial"/>
              </a:rPr>
              <a:t>р</a:t>
            </a:r>
            <a:r>
              <a:rPr sz="1800" b="1" spc="-35" dirty="0" smtClean="0">
                <a:latin typeface="Arial"/>
                <a:cs typeface="Arial"/>
              </a:rPr>
              <a:t>г</a:t>
            </a:r>
            <a:r>
              <a:rPr sz="1800" b="1" spc="0" dirty="0" smtClean="0">
                <a:latin typeface="Arial"/>
                <a:cs typeface="Arial"/>
              </a:rPr>
              <a:t>о</a:t>
            </a:r>
            <a:r>
              <a:rPr sz="1800" b="1" spc="-25" dirty="0" smtClean="0">
                <a:latin typeface="Arial"/>
                <a:cs typeface="Arial"/>
              </a:rPr>
              <a:t>в</a:t>
            </a:r>
            <a:r>
              <a:rPr sz="1800" b="1" spc="-20" dirty="0" smtClean="0">
                <a:latin typeface="Arial"/>
                <a:cs typeface="Arial"/>
              </a:rPr>
              <a:t>о</a:t>
            </a:r>
            <a:r>
              <a:rPr sz="1800" b="1" spc="-25" dirty="0" smtClean="0">
                <a:latin typeface="Arial"/>
                <a:cs typeface="Arial"/>
              </a:rPr>
              <a:t>м</a:t>
            </a:r>
            <a:r>
              <a:rPr sz="1800" b="1" spc="0" dirty="0" smtClean="0">
                <a:latin typeface="Arial"/>
                <a:cs typeface="Arial"/>
              </a:rPr>
              <a:t>у наим</a:t>
            </a:r>
            <a:r>
              <a:rPr sz="1800" b="1" spc="-10" dirty="0" smtClean="0">
                <a:latin typeface="Arial"/>
                <a:cs typeface="Arial"/>
              </a:rPr>
              <a:t>е</a:t>
            </a:r>
            <a:r>
              <a:rPr sz="1800" b="1" spc="0" dirty="0" smtClean="0">
                <a:latin typeface="Arial"/>
                <a:cs typeface="Arial"/>
              </a:rPr>
              <a:t>н</a:t>
            </a:r>
            <a:r>
              <a:rPr sz="1800" b="1" spc="5" dirty="0" smtClean="0">
                <a:latin typeface="Arial"/>
                <a:cs typeface="Arial"/>
              </a:rPr>
              <a:t>о</a:t>
            </a:r>
            <a:r>
              <a:rPr sz="1800" b="1" spc="-30" dirty="0" smtClean="0">
                <a:latin typeface="Arial"/>
                <a:cs typeface="Arial"/>
              </a:rPr>
              <a:t>в</a:t>
            </a:r>
            <a:r>
              <a:rPr sz="1800" b="1" spc="0" dirty="0" smtClean="0">
                <a:latin typeface="Arial"/>
                <a:cs typeface="Arial"/>
              </a:rPr>
              <a:t>анию</a:t>
            </a:r>
            <a:r>
              <a:rPr sz="1800" b="1" spc="20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п</a:t>
            </a:r>
            <a:r>
              <a:rPr sz="1800" b="1" spc="5" dirty="0" smtClean="0">
                <a:latin typeface="Arial"/>
                <a:cs typeface="Arial"/>
              </a:rPr>
              <a:t>р</a:t>
            </a:r>
            <a:r>
              <a:rPr sz="1800" b="1" spc="0" dirty="0" smtClean="0">
                <a:latin typeface="Arial"/>
                <a:cs typeface="Arial"/>
              </a:rPr>
              <a:t>и </a:t>
            </a:r>
            <a:r>
              <a:rPr sz="1800" b="1" spc="-65" dirty="0" smtClean="0">
                <a:latin typeface="Arial"/>
                <a:cs typeface="Arial"/>
              </a:rPr>
              <a:t>у</a:t>
            </a:r>
            <a:r>
              <a:rPr sz="1800" b="1" spc="0" dirty="0" smtClean="0">
                <a:latin typeface="Arial"/>
                <a:cs typeface="Arial"/>
              </a:rPr>
              <a:t>с</a:t>
            </a:r>
            <a:r>
              <a:rPr sz="1800" b="1" spc="-35" dirty="0" smtClean="0">
                <a:latin typeface="Arial"/>
                <a:cs typeface="Arial"/>
              </a:rPr>
              <a:t>л</a:t>
            </a:r>
            <a:r>
              <a:rPr sz="1800" b="1" spc="0" dirty="0" smtClean="0">
                <a:latin typeface="Arial"/>
                <a:cs typeface="Arial"/>
              </a:rPr>
              <a:t>овии</a:t>
            </a:r>
            <a:r>
              <a:rPr sz="1800" b="1" spc="30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п</a:t>
            </a:r>
            <a:r>
              <a:rPr sz="1800" b="1" spc="5" dirty="0" smtClean="0">
                <a:latin typeface="Arial"/>
                <a:cs typeface="Arial"/>
              </a:rPr>
              <a:t>р</a:t>
            </a:r>
            <a:r>
              <a:rPr sz="1800" b="1" spc="0" dirty="0" smtClean="0">
                <a:latin typeface="Arial"/>
                <a:cs typeface="Arial"/>
              </a:rPr>
              <a:t>е</a:t>
            </a:r>
            <a:r>
              <a:rPr sz="1800" b="1" spc="-35" dirty="0" smtClean="0">
                <a:latin typeface="Arial"/>
                <a:cs typeface="Arial"/>
              </a:rPr>
              <a:t>д</a:t>
            </a:r>
            <a:r>
              <a:rPr sz="1800" b="1" spc="0" dirty="0" smtClean="0">
                <a:latin typeface="Arial"/>
                <a:cs typeface="Arial"/>
              </a:rPr>
              <a:t>с</a:t>
            </a:r>
            <a:r>
              <a:rPr sz="1800" b="1" spc="-35" dirty="0" smtClean="0">
                <a:latin typeface="Arial"/>
                <a:cs typeface="Arial"/>
              </a:rPr>
              <a:t>т</a:t>
            </a:r>
            <a:r>
              <a:rPr sz="1800" b="1" spc="0" dirty="0" smtClean="0">
                <a:latin typeface="Arial"/>
                <a:cs typeface="Arial"/>
              </a:rPr>
              <a:t>а</a:t>
            </a:r>
            <a:r>
              <a:rPr sz="1800" b="1" spc="-35" dirty="0" smtClean="0">
                <a:latin typeface="Arial"/>
                <a:cs typeface="Arial"/>
              </a:rPr>
              <a:t>в</a:t>
            </a:r>
            <a:r>
              <a:rPr sz="1800" b="1" spc="-30" dirty="0" smtClean="0">
                <a:latin typeface="Arial"/>
                <a:cs typeface="Arial"/>
              </a:rPr>
              <a:t>л</a:t>
            </a:r>
            <a:r>
              <a:rPr sz="1800" b="1" spc="0" dirty="0" smtClean="0">
                <a:latin typeface="Arial"/>
                <a:cs typeface="Arial"/>
              </a:rPr>
              <a:t>ения</a:t>
            </a:r>
            <a:r>
              <a:rPr sz="1800" b="1" spc="40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о</a:t>
            </a:r>
            <a:r>
              <a:rPr sz="1800" b="1" spc="5" dirty="0" smtClean="0">
                <a:latin typeface="Arial"/>
                <a:cs typeface="Arial"/>
              </a:rPr>
              <a:t>б</a:t>
            </a:r>
            <a:r>
              <a:rPr sz="1800" b="1" spc="-20" dirty="0" smtClean="0">
                <a:latin typeface="Arial"/>
                <a:cs typeface="Arial"/>
              </a:rPr>
              <a:t>о</a:t>
            </a:r>
            <a:r>
              <a:rPr sz="1800" b="1" spc="0" dirty="0" smtClean="0">
                <a:latin typeface="Arial"/>
                <a:cs typeface="Arial"/>
              </a:rPr>
              <a:t>сно</a:t>
            </a:r>
            <a:r>
              <a:rPr sz="1800" b="1" spc="-25" dirty="0" smtClean="0">
                <a:latin typeface="Arial"/>
                <a:cs typeface="Arial"/>
              </a:rPr>
              <a:t>в</a:t>
            </a:r>
            <a:r>
              <a:rPr sz="1800" b="1" spc="0" dirty="0" smtClean="0">
                <a:latin typeface="Arial"/>
                <a:cs typeface="Arial"/>
              </a:rPr>
              <a:t>ания</a:t>
            </a:r>
            <a:r>
              <a:rPr sz="1800" b="1" spc="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нео</a:t>
            </a:r>
            <a:r>
              <a:rPr sz="1800" b="1" spc="-40" dirty="0" smtClean="0">
                <a:latin typeface="Arial"/>
                <a:cs typeface="Arial"/>
              </a:rPr>
              <a:t>б</a:t>
            </a:r>
            <a:r>
              <a:rPr sz="1800" b="1" spc="-55" dirty="0" smtClean="0">
                <a:latin typeface="Arial"/>
                <a:cs typeface="Arial"/>
              </a:rPr>
              <a:t>х</a:t>
            </a:r>
            <a:r>
              <a:rPr sz="1800" b="1" spc="-20" dirty="0" smtClean="0">
                <a:latin typeface="Arial"/>
                <a:cs typeface="Arial"/>
              </a:rPr>
              <a:t>о</a:t>
            </a:r>
            <a:r>
              <a:rPr sz="1800" b="1" spc="0" dirty="0" smtClean="0">
                <a:latin typeface="Arial"/>
                <a:cs typeface="Arial"/>
              </a:rPr>
              <a:t>д</a:t>
            </a:r>
            <a:r>
              <a:rPr sz="1800" b="1" spc="-10" dirty="0" smtClean="0">
                <a:latin typeface="Arial"/>
                <a:cs typeface="Arial"/>
              </a:rPr>
              <a:t>и</a:t>
            </a:r>
            <a:r>
              <a:rPr sz="1800" b="1" spc="-25" dirty="0" smtClean="0">
                <a:latin typeface="Arial"/>
                <a:cs typeface="Arial"/>
              </a:rPr>
              <a:t>м</a:t>
            </a:r>
            <a:r>
              <a:rPr sz="1800" b="1" spc="-20" dirty="0" smtClean="0">
                <a:latin typeface="Arial"/>
                <a:cs typeface="Arial"/>
              </a:rPr>
              <a:t>о</a:t>
            </a:r>
            <a:r>
              <a:rPr sz="1800" b="1" spc="0" dirty="0" smtClean="0">
                <a:latin typeface="Arial"/>
                <a:cs typeface="Arial"/>
              </a:rPr>
              <a:t>с</a:t>
            </a:r>
            <a:r>
              <a:rPr sz="1800" b="1" spc="-35" dirty="0" smtClean="0">
                <a:latin typeface="Arial"/>
                <a:cs typeface="Arial"/>
              </a:rPr>
              <a:t>т</a:t>
            </a:r>
            <a:r>
              <a:rPr sz="1800" b="1" spc="0" dirty="0" smtClean="0">
                <a:latin typeface="Arial"/>
                <a:cs typeface="Arial"/>
              </a:rPr>
              <a:t>и</a:t>
            </a:r>
            <a:r>
              <a:rPr sz="1800" b="1" spc="70" dirty="0" smtClean="0">
                <a:latin typeface="Arial"/>
                <a:cs typeface="Arial"/>
              </a:rPr>
              <a:t> </a:t>
            </a:r>
            <a:r>
              <a:rPr sz="1800" spc="-20" dirty="0" smtClean="0">
                <a:latin typeface="Arial"/>
                <a:cs typeface="Arial"/>
              </a:rPr>
              <a:t>т</a:t>
            </a:r>
            <a:r>
              <a:rPr sz="1800" spc="0" dirty="0" smtClean="0">
                <a:latin typeface="Arial"/>
                <a:cs typeface="Arial"/>
              </a:rPr>
              <a:t>а</a:t>
            </a:r>
            <a:r>
              <a:rPr sz="1800" spc="25" dirty="0" smtClean="0">
                <a:latin typeface="Arial"/>
                <a:cs typeface="Arial"/>
              </a:rPr>
              <a:t>к</a:t>
            </a:r>
            <a:r>
              <a:rPr sz="1800" spc="0" dirty="0" smtClean="0">
                <a:latin typeface="Arial"/>
                <a:cs typeface="Arial"/>
              </a:rPr>
              <a:t>ой за</a:t>
            </a:r>
            <a:r>
              <a:rPr sz="1800" spc="25" dirty="0" smtClean="0">
                <a:latin typeface="Arial"/>
                <a:cs typeface="Arial"/>
              </a:rPr>
              <a:t>к</a:t>
            </a:r>
            <a:r>
              <a:rPr sz="1800" spc="-25" dirty="0" smtClean="0">
                <a:latin typeface="Arial"/>
                <a:cs typeface="Arial"/>
              </a:rPr>
              <a:t>у</a:t>
            </a:r>
            <a:r>
              <a:rPr sz="1800" spc="0" dirty="0" smtClean="0">
                <a:latin typeface="Arial"/>
                <a:cs typeface="Arial"/>
              </a:rPr>
              <a:t>пки</a:t>
            </a:r>
            <a:r>
              <a:rPr sz="1800" spc="10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с </a:t>
            </a:r>
            <a:r>
              <a:rPr sz="1800" spc="-25" dirty="0" smtClean="0">
                <a:latin typeface="Arial"/>
                <a:cs typeface="Arial"/>
              </a:rPr>
              <a:t>у</a:t>
            </a:r>
            <a:r>
              <a:rPr sz="1800" spc="0" dirty="0" smtClean="0">
                <a:latin typeface="Arial"/>
                <a:cs typeface="Arial"/>
              </a:rPr>
              <a:t>ч</a:t>
            </a:r>
            <a:r>
              <a:rPr sz="1800" spc="-70" dirty="0" smtClean="0">
                <a:latin typeface="Arial"/>
                <a:cs typeface="Arial"/>
              </a:rPr>
              <a:t>е</a:t>
            </a:r>
            <a:r>
              <a:rPr sz="1800" spc="-20" dirty="0" smtClean="0">
                <a:latin typeface="Arial"/>
                <a:cs typeface="Arial"/>
              </a:rPr>
              <a:t>т</a:t>
            </a:r>
            <a:r>
              <a:rPr sz="1800" spc="0" dirty="0" smtClean="0">
                <a:latin typeface="Arial"/>
                <a:cs typeface="Arial"/>
              </a:rPr>
              <a:t>ом</a:t>
            </a:r>
            <a:r>
              <a:rPr sz="1800" spc="30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о</a:t>
            </a:r>
            <a:r>
              <a:rPr sz="1800" spc="-60" dirty="0" smtClean="0">
                <a:latin typeface="Arial"/>
                <a:cs typeface="Arial"/>
              </a:rPr>
              <a:t>б</a:t>
            </a:r>
            <a:r>
              <a:rPr sz="1800" spc="0" dirty="0" smtClean="0">
                <a:latin typeface="Arial"/>
                <a:cs typeface="Arial"/>
              </a:rPr>
              <a:t>ъе</a:t>
            </a:r>
            <a:r>
              <a:rPr sz="1800" spc="25" dirty="0" smtClean="0">
                <a:latin typeface="Arial"/>
                <a:cs typeface="Arial"/>
              </a:rPr>
              <a:t>к</a:t>
            </a:r>
            <a:r>
              <a:rPr sz="1800" spc="0" dirty="0" smtClean="0">
                <a:latin typeface="Arial"/>
                <a:cs typeface="Arial"/>
              </a:rPr>
              <a:t>ти</a:t>
            </a:r>
            <a:r>
              <a:rPr sz="1800" spc="5" dirty="0" smtClean="0">
                <a:latin typeface="Arial"/>
                <a:cs typeface="Arial"/>
              </a:rPr>
              <a:t>в</a:t>
            </a:r>
            <a:r>
              <a:rPr sz="1800" spc="0" dirty="0" smtClean="0">
                <a:latin typeface="Arial"/>
                <a:cs typeface="Arial"/>
              </a:rPr>
              <a:t>ной</a:t>
            </a:r>
            <a:r>
              <a:rPr sz="1800" spc="-1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п</a:t>
            </a:r>
            <a:r>
              <a:rPr sz="1800" spc="-40" dirty="0" smtClean="0">
                <a:latin typeface="Arial"/>
                <a:cs typeface="Arial"/>
              </a:rPr>
              <a:t>о</a:t>
            </a:r>
            <a:r>
              <a:rPr sz="1800" spc="0" dirty="0" smtClean="0">
                <a:latin typeface="Arial"/>
                <a:cs typeface="Arial"/>
              </a:rPr>
              <a:t>тр</a:t>
            </a:r>
            <a:r>
              <a:rPr sz="1800" spc="-30" dirty="0" smtClean="0">
                <a:latin typeface="Arial"/>
                <a:cs typeface="Arial"/>
              </a:rPr>
              <a:t>е</a:t>
            </a:r>
            <a:r>
              <a:rPr sz="1800" spc="0" dirty="0" smtClean="0">
                <a:latin typeface="Arial"/>
                <a:cs typeface="Arial"/>
              </a:rPr>
              <a:t>б</a:t>
            </a:r>
            <a:r>
              <a:rPr sz="1800" spc="5" dirty="0" smtClean="0">
                <a:latin typeface="Arial"/>
                <a:cs typeface="Arial"/>
              </a:rPr>
              <a:t>н</a:t>
            </a:r>
            <a:r>
              <a:rPr sz="1800" spc="0" dirty="0" smtClean="0">
                <a:latin typeface="Arial"/>
                <a:cs typeface="Arial"/>
              </a:rPr>
              <a:t>ости</a:t>
            </a:r>
            <a:r>
              <a:rPr sz="1800" spc="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в</a:t>
            </a:r>
            <a:r>
              <a:rPr sz="1800" spc="5" dirty="0" smtClean="0">
                <a:latin typeface="Arial"/>
                <a:cs typeface="Arial"/>
              </a:rPr>
              <a:t> </a:t>
            </a:r>
            <a:r>
              <a:rPr sz="1800" spc="25" dirty="0" smtClean="0">
                <a:latin typeface="Arial"/>
                <a:cs typeface="Arial"/>
              </a:rPr>
              <a:t>с</a:t>
            </a:r>
            <a:r>
              <a:rPr sz="1800" spc="0" dirty="0" smtClean="0">
                <a:latin typeface="Arial"/>
                <a:cs typeface="Arial"/>
              </a:rPr>
              <a:t>о</a:t>
            </a:r>
            <a:r>
              <a:rPr sz="1800" spc="-45" dirty="0" smtClean="0">
                <a:latin typeface="Arial"/>
                <a:cs typeface="Arial"/>
              </a:rPr>
              <a:t>о</a:t>
            </a:r>
            <a:r>
              <a:rPr sz="1800" spc="0" dirty="0" smtClean="0">
                <a:latin typeface="Arial"/>
                <a:cs typeface="Arial"/>
              </a:rPr>
              <a:t>т</a:t>
            </a:r>
            <a:r>
              <a:rPr sz="1800" spc="-20" dirty="0" smtClean="0">
                <a:latin typeface="Arial"/>
                <a:cs typeface="Arial"/>
              </a:rPr>
              <a:t>в</a:t>
            </a:r>
            <a:r>
              <a:rPr sz="1800" spc="-65" dirty="0" smtClean="0">
                <a:latin typeface="Arial"/>
                <a:cs typeface="Arial"/>
              </a:rPr>
              <a:t>е</a:t>
            </a:r>
            <a:r>
              <a:rPr sz="1800" spc="-20" dirty="0" smtClean="0">
                <a:latin typeface="Arial"/>
                <a:cs typeface="Arial"/>
              </a:rPr>
              <a:t>т</a:t>
            </a:r>
            <a:r>
              <a:rPr sz="1800" spc="0" dirty="0" smtClean="0">
                <a:latin typeface="Arial"/>
                <a:cs typeface="Arial"/>
              </a:rPr>
              <a:t>с</a:t>
            </a:r>
            <a:r>
              <a:rPr sz="1800" spc="5" dirty="0" smtClean="0">
                <a:latin typeface="Arial"/>
                <a:cs typeface="Arial"/>
              </a:rPr>
              <a:t>т</a:t>
            </a:r>
            <a:r>
              <a:rPr sz="1800" spc="-30" dirty="0" smtClean="0">
                <a:latin typeface="Arial"/>
                <a:cs typeface="Arial"/>
              </a:rPr>
              <a:t>в</a:t>
            </a:r>
            <a:r>
              <a:rPr sz="1800" spc="-25" dirty="0" smtClean="0">
                <a:latin typeface="Arial"/>
                <a:cs typeface="Arial"/>
              </a:rPr>
              <a:t>у</a:t>
            </a:r>
            <a:r>
              <a:rPr sz="1800" spc="5" dirty="0" smtClean="0">
                <a:latin typeface="Arial"/>
                <a:cs typeface="Arial"/>
              </a:rPr>
              <a:t>ю</a:t>
            </a:r>
            <a:r>
              <a:rPr sz="1800" spc="0" dirty="0" smtClean="0">
                <a:latin typeface="Arial"/>
                <a:cs typeface="Arial"/>
              </a:rPr>
              <a:t>щих</a:t>
            </a:r>
            <a:r>
              <a:rPr sz="1800" spc="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пр</a:t>
            </a:r>
            <a:r>
              <a:rPr sz="1800" spc="-10" dirty="0" smtClean="0">
                <a:latin typeface="Arial"/>
                <a:cs typeface="Arial"/>
              </a:rPr>
              <a:t>е</a:t>
            </a:r>
            <a:r>
              <a:rPr sz="1800" spc="0" dirty="0" smtClean="0">
                <a:latin typeface="Arial"/>
                <a:cs typeface="Arial"/>
              </a:rPr>
              <a:t>па</a:t>
            </a:r>
            <a:r>
              <a:rPr sz="1800" spc="-10" dirty="0" smtClean="0">
                <a:latin typeface="Arial"/>
                <a:cs typeface="Arial"/>
              </a:rPr>
              <a:t>р</a:t>
            </a:r>
            <a:r>
              <a:rPr sz="1800" spc="-40" dirty="0" smtClean="0">
                <a:latin typeface="Arial"/>
                <a:cs typeface="Arial"/>
              </a:rPr>
              <a:t>а</a:t>
            </a:r>
            <a:r>
              <a:rPr sz="1800" spc="-20" dirty="0" smtClean="0">
                <a:latin typeface="Arial"/>
                <a:cs typeface="Arial"/>
              </a:rPr>
              <a:t>т</a:t>
            </a:r>
            <a:r>
              <a:rPr sz="1800" spc="0" dirty="0" smtClean="0">
                <a:latin typeface="Arial"/>
                <a:cs typeface="Arial"/>
              </a:rPr>
              <a:t>а</a:t>
            </a:r>
            <a:r>
              <a:rPr sz="1800" spc="-15" dirty="0" smtClean="0">
                <a:latin typeface="Arial"/>
                <a:cs typeface="Arial"/>
              </a:rPr>
              <a:t>х</a:t>
            </a:r>
            <a:r>
              <a:rPr sz="1800" spc="0" dirty="0" smtClean="0">
                <a:latin typeface="Arial"/>
                <a:cs typeface="Arial"/>
              </a:rPr>
              <a:t>.</a:t>
            </a:r>
            <a:endParaRPr sz="18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dirty="0" smtClean="0">
                <a:latin typeface="Arial"/>
                <a:cs typeface="Arial"/>
              </a:rPr>
              <a:t>Из </a:t>
            </a:r>
            <a:r>
              <a:rPr sz="1800" spc="5" dirty="0" smtClean="0">
                <a:latin typeface="Arial"/>
                <a:cs typeface="Arial"/>
              </a:rPr>
              <a:t>д</a:t>
            </a:r>
            <a:r>
              <a:rPr sz="1800" spc="0" dirty="0" smtClean="0">
                <a:latin typeface="Arial"/>
                <a:cs typeface="Arial"/>
              </a:rPr>
              <a:t>о</a:t>
            </a:r>
            <a:r>
              <a:rPr sz="1800" spc="20" dirty="0" smtClean="0">
                <a:latin typeface="Arial"/>
                <a:cs typeface="Arial"/>
              </a:rPr>
              <a:t>к</a:t>
            </a:r>
            <a:r>
              <a:rPr sz="1800" spc="-50" dirty="0" smtClean="0">
                <a:latin typeface="Arial"/>
                <a:cs typeface="Arial"/>
              </a:rPr>
              <a:t>у</a:t>
            </a:r>
            <a:r>
              <a:rPr sz="1800" spc="0" dirty="0" smtClean="0">
                <a:latin typeface="Arial"/>
                <a:cs typeface="Arial"/>
              </a:rPr>
              <a:t>м</a:t>
            </a:r>
            <a:r>
              <a:rPr sz="1800" spc="-10" dirty="0" smtClean="0">
                <a:latin typeface="Arial"/>
                <a:cs typeface="Arial"/>
              </a:rPr>
              <a:t>е</a:t>
            </a:r>
            <a:r>
              <a:rPr sz="1800" spc="0" dirty="0" smtClean="0">
                <a:latin typeface="Arial"/>
                <a:cs typeface="Arial"/>
              </a:rPr>
              <a:t>н</a:t>
            </a:r>
            <a:r>
              <a:rPr sz="1800" spc="-20" dirty="0" smtClean="0">
                <a:latin typeface="Arial"/>
                <a:cs typeface="Arial"/>
              </a:rPr>
              <a:t>т</a:t>
            </a:r>
            <a:r>
              <a:rPr sz="1800" spc="0" dirty="0" smtClean="0">
                <a:latin typeface="Arial"/>
                <a:cs typeface="Arial"/>
              </a:rPr>
              <a:t>ации об </a:t>
            </a:r>
            <a:r>
              <a:rPr sz="1800" spc="-30" dirty="0" smtClean="0">
                <a:latin typeface="Arial"/>
                <a:cs typeface="Arial"/>
              </a:rPr>
              <a:t>а</a:t>
            </a:r>
            <a:r>
              <a:rPr sz="1800" spc="-25" dirty="0" smtClean="0">
                <a:latin typeface="Arial"/>
                <a:cs typeface="Arial"/>
              </a:rPr>
              <a:t>у</a:t>
            </a:r>
            <a:r>
              <a:rPr sz="1800" spc="0" dirty="0" smtClean="0">
                <a:latin typeface="Arial"/>
                <a:cs typeface="Arial"/>
              </a:rPr>
              <a:t>кционе</a:t>
            </a:r>
            <a:r>
              <a:rPr sz="1800" spc="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с</a:t>
            </a:r>
            <a:r>
              <a:rPr sz="1800" spc="5" dirty="0" smtClean="0">
                <a:latin typeface="Arial"/>
                <a:cs typeface="Arial"/>
              </a:rPr>
              <a:t>л</a:t>
            </a:r>
            <a:r>
              <a:rPr sz="1800" spc="-45" dirty="0" smtClean="0">
                <a:latin typeface="Arial"/>
                <a:cs typeface="Arial"/>
              </a:rPr>
              <a:t>е</a:t>
            </a:r>
            <a:r>
              <a:rPr sz="1800" spc="5" dirty="0" smtClean="0">
                <a:latin typeface="Arial"/>
                <a:cs typeface="Arial"/>
              </a:rPr>
              <a:t>д</a:t>
            </a:r>
            <a:r>
              <a:rPr sz="1800" spc="-50" dirty="0" smtClean="0">
                <a:latin typeface="Arial"/>
                <a:cs typeface="Arial"/>
              </a:rPr>
              <a:t>у</a:t>
            </a:r>
            <a:r>
              <a:rPr sz="1800" spc="-65" dirty="0" smtClean="0">
                <a:latin typeface="Arial"/>
                <a:cs typeface="Arial"/>
              </a:rPr>
              <a:t>е</a:t>
            </a:r>
            <a:r>
              <a:rPr sz="1800" spc="-200" dirty="0" smtClean="0">
                <a:latin typeface="Arial"/>
                <a:cs typeface="Arial"/>
              </a:rPr>
              <a:t>т</a:t>
            </a:r>
            <a:r>
              <a:rPr sz="1800" spc="0" dirty="0" smtClean="0">
                <a:latin typeface="Arial"/>
                <a:cs typeface="Arial"/>
              </a:rPr>
              <a:t>,</a:t>
            </a:r>
            <a:r>
              <a:rPr sz="1800" spc="1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ч</a:t>
            </a:r>
            <a:r>
              <a:rPr sz="1800" spc="-25" dirty="0" smtClean="0">
                <a:latin typeface="Arial"/>
                <a:cs typeface="Arial"/>
              </a:rPr>
              <a:t>т</a:t>
            </a:r>
            <a:r>
              <a:rPr sz="1800" spc="0" dirty="0" smtClean="0">
                <a:latin typeface="Arial"/>
                <a:cs typeface="Arial"/>
              </a:rPr>
              <a:t>о</a:t>
            </a:r>
            <a:r>
              <a:rPr sz="1800" spc="5" dirty="0" smtClean="0">
                <a:latin typeface="Arial"/>
                <a:cs typeface="Arial"/>
              </a:rPr>
              <a:t> </a:t>
            </a:r>
            <a:r>
              <a:rPr sz="1800" spc="-50" dirty="0" smtClean="0">
                <a:latin typeface="Arial"/>
                <a:cs typeface="Arial"/>
              </a:rPr>
              <a:t>у</a:t>
            </a:r>
            <a:r>
              <a:rPr sz="1800" spc="0" dirty="0" smtClean="0">
                <a:latin typeface="Arial"/>
                <a:cs typeface="Arial"/>
              </a:rPr>
              <a:t>с</a:t>
            </a:r>
            <a:r>
              <a:rPr sz="1800" spc="-20" dirty="0" smtClean="0">
                <a:latin typeface="Arial"/>
                <a:cs typeface="Arial"/>
              </a:rPr>
              <a:t>т</a:t>
            </a:r>
            <a:r>
              <a:rPr sz="1800" spc="0" dirty="0" smtClean="0">
                <a:latin typeface="Arial"/>
                <a:cs typeface="Arial"/>
              </a:rPr>
              <a:t>ан</a:t>
            </a:r>
            <a:r>
              <a:rPr sz="1800" spc="-10" dirty="0" smtClean="0">
                <a:latin typeface="Arial"/>
                <a:cs typeface="Arial"/>
              </a:rPr>
              <a:t>о</a:t>
            </a:r>
            <a:r>
              <a:rPr sz="1800" spc="-35" dirty="0" smtClean="0">
                <a:latin typeface="Arial"/>
                <a:cs typeface="Arial"/>
              </a:rPr>
              <a:t>в</a:t>
            </a:r>
            <a:r>
              <a:rPr sz="1800" spc="5" dirty="0" smtClean="0">
                <a:latin typeface="Arial"/>
                <a:cs typeface="Arial"/>
              </a:rPr>
              <a:t>л</a:t>
            </a:r>
            <a:r>
              <a:rPr sz="1800" spc="0" dirty="0" smtClean="0">
                <a:latin typeface="Arial"/>
                <a:cs typeface="Arial"/>
              </a:rPr>
              <a:t>ение</a:t>
            </a:r>
            <a:r>
              <a:rPr sz="1800" spc="1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за</a:t>
            </a:r>
            <a:r>
              <a:rPr sz="1800" spc="35" dirty="0" smtClean="0">
                <a:latin typeface="Arial"/>
                <a:cs typeface="Arial"/>
              </a:rPr>
              <a:t>к</a:t>
            </a:r>
            <a:r>
              <a:rPr sz="1800" spc="-30" dirty="0" smtClean="0">
                <a:latin typeface="Arial"/>
                <a:cs typeface="Arial"/>
              </a:rPr>
              <a:t>а</a:t>
            </a:r>
            <a:r>
              <a:rPr sz="1800" spc="-60" dirty="0" smtClean="0">
                <a:latin typeface="Arial"/>
                <a:cs typeface="Arial"/>
              </a:rPr>
              <a:t>з</a:t>
            </a:r>
            <a:r>
              <a:rPr sz="1800" spc="0" dirty="0" smtClean="0">
                <a:latin typeface="Arial"/>
                <a:cs typeface="Arial"/>
              </a:rPr>
              <a:t>чи</a:t>
            </a:r>
            <a:r>
              <a:rPr sz="1800" spc="25" dirty="0" smtClean="0">
                <a:latin typeface="Arial"/>
                <a:cs typeface="Arial"/>
              </a:rPr>
              <a:t>к</a:t>
            </a:r>
            <a:r>
              <a:rPr sz="1800" spc="0" dirty="0" smtClean="0">
                <a:latin typeface="Arial"/>
                <a:cs typeface="Arial"/>
              </a:rPr>
              <a:t>ом</a:t>
            </a:r>
            <a:r>
              <a:rPr sz="1800" spc="-10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в</a:t>
            </a:r>
            <a:r>
              <a:rPr sz="1800" spc="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опис</a:t>
            </a:r>
            <a:r>
              <a:rPr sz="1800" spc="-10" dirty="0" smtClean="0">
                <a:latin typeface="Arial"/>
                <a:cs typeface="Arial"/>
              </a:rPr>
              <a:t>а</a:t>
            </a:r>
            <a:r>
              <a:rPr sz="1800" spc="0" dirty="0" smtClean="0">
                <a:latin typeface="Arial"/>
                <a:cs typeface="Arial"/>
              </a:rPr>
              <a:t>нии</a:t>
            </a:r>
            <a:r>
              <a:rPr sz="1800" spc="-20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о</a:t>
            </a:r>
            <a:r>
              <a:rPr sz="1800" spc="-65" dirty="0" smtClean="0">
                <a:latin typeface="Arial"/>
                <a:cs typeface="Arial"/>
              </a:rPr>
              <a:t>б</a:t>
            </a:r>
            <a:r>
              <a:rPr sz="1800" spc="0" dirty="0" smtClean="0">
                <a:latin typeface="Arial"/>
                <a:cs typeface="Arial"/>
              </a:rPr>
              <a:t>ъе</a:t>
            </a:r>
            <a:r>
              <a:rPr sz="1800" spc="20" dirty="0" smtClean="0">
                <a:latin typeface="Arial"/>
                <a:cs typeface="Arial"/>
              </a:rPr>
              <a:t>к</a:t>
            </a:r>
            <a:r>
              <a:rPr sz="1800" spc="-20" dirty="0" smtClean="0">
                <a:latin typeface="Arial"/>
                <a:cs typeface="Arial"/>
              </a:rPr>
              <a:t>т</a:t>
            </a:r>
            <a:r>
              <a:rPr sz="1800" spc="0" dirty="0" smtClean="0">
                <a:latin typeface="Arial"/>
                <a:cs typeface="Arial"/>
              </a:rPr>
              <a:t>а</a:t>
            </a:r>
            <a:endParaRPr sz="18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dirty="0" smtClean="0">
                <a:latin typeface="Arial"/>
                <a:cs typeface="Arial"/>
              </a:rPr>
              <a:t>п</a:t>
            </a:r>
            <a:r>
              <a:rPr sz="1800" spc="-15" dirty="0" smtClean="0">
                <a:latin typeface="Arial"/>
                <a:cs typeface="Arial"/>
              </a:rPr>
              <a:t>р</a:t>
            </a:r>
            <a:r>
              <a:rPr sz="1800" spc="-10" dirty="0" smtClean="0">
                <a:latin typeface="Arial"/>
                <a:cs typeface="Arial"/>
              </a:rPr>
              <a:t>о</a:t>
            </a:r>
            <a:r>
              <a:rPr sz="1800" spc="-25" dirty="0" smtClean="0">
                <a:latin typeface="Arial"/>
                <a:cs typeface="Arial"/>
              </a:rPr>
              <a:t>в</a:t>
            </a:r>
            <a:r>
              <a:rPr sz="1800" spc="-45" dirty="0" smtClean="0">
                <a:latin typeface="Arial"/>
                <a:cs typeface="Arial"/>
              </a:rPr>
              <a:t>о</a:t>
            </a:r>
            <a:r>
              <a:rPr sz="1800" spc="0" dirty="0" smtClean="0">
                <a:latin typeface="Arial"/>
                <a:cs typeface="Arial"/>
              </a:rPr>
              <a:t>дим</a:t>
            </a:r>
            <a:r>
              <a:rPr sz="1800" spc="-15" dirty="0" smtClean="0">
                <a:latin typeface="Arial"/>
                <a:cs typeface="Arial"/>
              </a:rPr>
              <a:t>о</a:t>
            </a:r>
            <a:r>
              <a:rPr sz="1800" spc="0" dirty="0" smtClean="0">
                <a:latin typeface="Arial"/>
                <a:cs typeface="Arial"/>
              </a:rPr>
              <a:t>й з</a:t>
            </a:r>
            <a:r>
              <a:rPr sz="1800" spc="-10" dirty="0" smtClean="0">
                <a:latin typeface="Arial"/>
                <a:cs typeface="Arial"/>
              </a:rPr>
              <a:t>а</a:t>
            </a:r>
            <a:r>
              <a:rPr sz="1800" spc="25" dirty="0" smtClean="0">
                <a:latin typeface="Arial"/>
                <a:cs typeface="Arial"/>
              </a:rPr>
              <a:t>к</a:t>
            </a:r>
            <a:r>
              <a:rPr sz="1800" spc="-30" dirty="0" smtClean="0">
                <a:latin typeface="Arial"/>
                <a:cs typeface="Arial"/>
              </a:rPr>
              <a:t>у</a:t>
            </a:r>
            <a:r>
              <a:rPr sz="1800" spc="0" dirty="0" smtClean="0">
                <a:latin typeface="Arial"/>
                <a:cs typeface="Arial"/>
              </a:rPr>
              <a:t>пки тр</a:t>
            </a:r>
            <a:r>
              <a:rPr sz="1800" spc="-35" dirty="0" smtClean="0">
                <a:latin typeface="Arial"/>
                <a:cs typeface="Arial"/>
              </a:rPr>
              <a:t>е</a:t>
            </a:r>
            <a:r>
              <a:rPr sz="1800" spc="0" dirty="0" smtClean="0">
                <a:latin typeface="Arial"/>
                <a:cs typeface="Arial"/>
              </a:rPr>
              <a:t>б</a:t>
            </a:r>
            <a:r>
              <a:rPr sz="1800" spc="-10" dirty="0" smtClean="0">
                <a:latin typeface="Arial"/>
                <a:cs typeface="Arial"/>
              </a:rPr>
              <a:t>о</a:t>
            </a:r>
            <a:r>
              <a:rPr sz="1800" spc="-25" dirty="0" smtClean="0">
                <a:latin typeface="Arial"/>
                <a:cs typeface="Arial"/>
              </a:rPr>
              <a:t>в</a:t>
            </a:r>
            <a:r>
              <a:rPr sz="1800" spc="-10" dirty="0" smtClean="0">
                <a:latin typeface="Arial"/>
                <a:cs typeface="Arial"/>
              </a:rPr>
              <a:t>а</a:t>
            </a:r>
            <a:r>
              <a:rPr sz="1800" spc="0" dirty="0" smtClean="0">
                <a:latin typeface="Arial"/>
                <a:cs typeface="Arial"/>
              </a:rPr>
              <a:t>ния</a:t>
            </a:r>
            <a:r>
              <a:rPr sz="1800" spc="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к</a:t>
            </a:r>
            <a:r>
              <a:rPr sz="1800" spc="-10" dirty="0" smtClean="0">
                <a:latin typeface="Arial"/>
                <a:cs typeface="Arial"/>
              </a:rPr>
              <a:t> </a:t>
            </a:r>
            <a:r>
              <a:rPr sz="1800" spc="-25" dirty="0" smtClean="0">
                <a:latin typeface="Arial"/>
                <a:cs typeface="Arial"/>
              </a:rPr>
              <a:t>т</a:t>
            </a:r>
            <a:r>
              <a:rPr sz="1800" spc="-10" dirty="0" smtClean="0">
                <a:latin typeface="Arial"/>
                <a:cs typeface="Arial"/>
              </a:rPr>
              <a:t>ор</a:t>
            </a:r>
            <a:r>
              <a:rPr sz="1800" spc="-35" dirty="0" smtClean="0">
                <a:latin typeface="Arial"/>
                <a:cs typeface="Arial"/>
              </a:rPr>
              <a:t>г</a:t>
            </a:r>
            <a:r>
              <a:rPr sz="1800" spc="-10" dirty="0" smtClean="0">
                <a:latin typeface="Arial"/>
                <a:cs typeface="Arial"/>
              </a:rPr>
              <a:t>о</a:t>
            </a:r>
            <a:r>
              <a:rPr sz="1800" spc="-25" dirty="0" smtClean="0">
                <a:latin typeface="Arial"/>
                <a:cs typeface="Arial"/>
              </a:rPr>
              <a:t>в</a:t>
            </a:r>
            <a:r>
              <a:rPr sz="1800" spc="-10" dirty="0" smtClean="0">
                <a:latin typeface="Arial"/>
                <a:cs typeface="Arial"/>
              </a:rPr>
              <a:t>о</a:t>
            </a:r>
            <a:r>
              <a:rPr sz="1800" spc="15" dirty="0" smtClean="0">
                <a:latin typeface="Arial"/>
                <a:cs typeface="Arial"/>
              </a:rPr>
              <a:t>м</a:t>
            </a:r>
            <a:r>
              <a:rPr sz="1800" spc="0" dirty="0" smtClean="0">
                <a:latin typeface="Arial"/>
                <a:cs typeface="Arial"/>
              </a:rPr>
              <a:t>у</a:t>
            </a:r>
            <a:r>
              <a:rPr sz="1800" spc="20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наи</a:t>
            </a:r>
            <a:r>
              <a:rPr sz="1800" spc="-10" dirty="0" smtClean="0">
                <a:latin typeface="Arial"/>
                <a:cs typeface="Arial"/>
              </a:rPr>
              <a:t>ме</a:t>
            </a:r>
            <a:r>
              <a:rPr sz="1800" spc="0" dirty="0" smtClean="0">
                <a:latin typeface="Arial"/>
                <a:cs typeface="Arial"/>
              </a:rPr>
              <a:t>но</a:t>
            </a:r>
            <a:r>
              <a:rPr sz="1800" spc="-30" dirty="0" smtClean="0">
                <a:latin typeface="Arial"/>
                <a:cs typeface="Arial"/>
              </a:rPr>
              <a:t>в</a:t>
            </a:r>
            <a:r>
              <a:rPr sz="1800" spc="-10" dirty="0" smtClean="0">
                <a:latin typeface="Arial"/>
                <a:cs typeface="Arial"/>
              </a:rPr>
              <a:t>а</a:t>
            </a:r>
            <a:r>
              <a:rPr sz="1800" spc="0" dirty="0" smtClean="0">
                <a:latin typeface="Arial"/>
                <a:cs typeface="Arial"/>
              </a:rPr>
              <a:t>нию о</a:t>
            </a:r>
            <a:r>
              <a:rPr sz="1800" spc="-40" dirty="0" smtClean="0">
                <a:latin typeface="Arial"/>
                <a:cs typeface="Arial"/>
              </a:rPr>
              <a:t>б</a:t>
            </a:r>
            <a:r>
              <a:rPr sz="1800" spc="-50" dirty="0" smtClean="0">
                <a:latin typeface="Arial"/>
                <a:cs typeface="Arial"/>
              </a:rPr>
              <a:t>у</a:t>
            </a:r>
            <a:r>
              <a:rPr sz="1800" spc="0" dirty="0" smtClean="0">
                <a:latin typeface="Arial"/>
                <a:cs typeface="Arial"/>
              </a:rPr>
              <a:t>с</a:t>
            </a:r>
            <a:r>
              <a:rPr sz="1800" spc="25" dirty="0" smtClean="0">
                <a:latin typeface="Arial"/>
                <a:cs typeface="Arial"/>
              </a:rPr>
              <a:t>л</a:t>
            </a:r>
            <a:r>
              <a:rPr sz="1800" spc="-10" dirty="0" smtClean="0">
                <a:latin typeface="Arial"/>
                <a:cs typeface="Arial"/>
              </a:rPr>
              <a:t>о</a:t>
            </a:r>
            <a:r>
              <a:rPr sz="1800" spc="-35" dirty="0" smtClean="0">
                <a:latin typeface="Arial"/>
                <a:cs typeface="Arial"/>
              </a:rPr>
              <a:t>в</a:t>
            </a:r>
            <a:r>
              <a:rPr sz="1800" spc="0" dirty="0" smtClean="0">
                <a:latin typeface="Arial"/>
                <a:cs typeface="Arial"/>
              </a:rPr>
              <a:t>лено</a:t>
            </a:r>
            <a:r>
              <a:rPr sz="1800" spc="20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не</a:t>
            </a:r>
            <a:r>
              <a:rPr sz="1800" spc="-15" dirty="0" smtClean="0">
                <a:latin typeface="Arial"/>
                <a:cs typeface="Arial"/>
              </a:rPr>
              <a:t>о</a:t>
            </a:r>
            <a:r>
              <a:rPr sz="1800" spc="-65" dirty="0" smtClean="0">
                <a:latin typeface="Arial"/>
                <a:cs typeface="Arial"/>
              </a:rPr>
              <a:t>б</a:t>
            </a:r>
            <a:r>
              <a:rPr sz="1800" spc="-40" dirty="0" smtClean="0">
                <a:latin typeface="Arial"/>
                <a:cs typeface="Arial"/>
              </a:rPr>
              <a:t>х</a:t>
            </a:r>
            <a:r>
              <a:rPr sz="1800" spc="-45" dirty="0" smtClean="0">
                <a:latin typeface="Arial"/>
                <a:cs typeface="Arial"/>
              </a:rPr>
              <a:t>о</a:t>
            </a:r>
            <a:r>
              <a:rPr sz="1800" spc="0" dirty="0" smtClean="0">
                <a:latin typeface="Arial"/>
                <a:cs typeface="Arial"/>
              </a:rPr>
              <a:t>дим</a:t>
            </a:r>
            <a:r>
              <a:rPr sz="1800" spc="-15" dirty="0" smtClean="0">
                <a:latin typeface="Arial"/>
                <a:cs typeface="Arial"/>
              </a:rPr>
              <a:t>о</a:t>
            </a:r>
            <a:r>
              <a:rPr sz="1800" spc="0" dirty="0" smtClean="0">
                <a:latin typeface="Arial"/>
                <a:cs typeface="Arial"/>
              </a:rPr>
              <a:t>стью</a:t>
            </a:r>
            <a:endParaRPr sz="18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800" dirty="0" smtClean="0">
                <a:latin typeface="Arial"/>
                <a:cs typeface="Arial"/>
              </a:rPr>
              <a:t>о</a:t>
            </a:r>
            <a:r>
              <a:rPr sz="1800" spc="-30" dirty="0" smtClean="0">
                <a:latin typeface="Arial"/>
                <a:cs typeface="Arial"/>
              </a:rPr>
              <a:t>б</a:t>
            </a:r>
            <a:r>
              <a:rPr sz="1800" spc="0" dirty="0" smtClean="0">
                <a:latin typeface="Arial"/>
                <a:cs typeface="Arial"/>
              </a:rPr>
              <a:t>ес</a:t>
            </a:r>
            <a:r>
              <a:rPr sz="1800" spc="-10" dirty="0" smtClean="0">
                <a:latin typeface="Arial"/>
                <a:cs typeface="Arial"/>
              </a:rPr>
              <a:t>п</a:t>
            </a:r>
            <a:r>
              <a:rPr sz="1800" spc="-65" dirty="0" smtClean="0">
                <a:latin typeface="Arial"/>
                <a:cs typeface="Arial"/>
              </a:rPr>
              <a:t>е</a:t>
            </a:r>
            <a:r>
              <a:rPr sz="1800" spc="0" dirty="0" smtClean="0">
                <a:latin typeface="Arial"/>
                <a:cs typeface="Arial"/>
              </a:rPr>
              <a:t>ч</a:t>
            </a:r>
            <a:r>
              <a:rPr sz="1800" spc="-10" dirty="0" smtClean="0">
                <a:latin typeface="Arial"/>
                <a:cs typeface="Arial"/>
              </a:rPr>
              <a:t>е</a:t>
            </a:r>
            <a:r>
              <a:rPr sz="1800" spc="0" dirty="0" smtClean="0">
                <a:latin typeface="Arial"/>
                <a:cs typeface="Arial"/>
              </a:rPr>
              <a:t>ния</a:t>
            </a:r>
            <a:r>
              <a:rPr sz="1800" spc="10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н</a:t>
            </a:r>
            <a:r>
              <a:rPr sz="1800" spc="-30" dirty="0" smtClean="0">
                <a:latin typeface="Arial"/>
                <a:cs typeface="Arial"/>
              </a:rPr>
              <a:t>а</a:t>
            </a:r>
            <a:r>
              <a:rPr sz="1800" spc="0" dirty="0" smtClean="0">
                <a:latin typeface="Arial"/>
                <a:cs typeface="Arial"/>
              </a:rPr>
              <a:t>з</a:t>
            </a:r>
            <a:r>
              <a:rPr sz="1800" spc="-20" dirty="0" smtClean="0">
                <a:latin typeface="Arial"/>
                <a:cs typeface="Arial"/>
              </a:rPr>
              <a:t>в</a:t>
            </a:r>
            <a:r>
              <a:rPr sz="1800" spc="0" dirty="0" smtClean="0">
                <a:latin typeface="Arial"/>
                <a:cs typeface="Arial"/>
              </a:rPr>
              <a:t>анным</a:t>
            </a:r>
            <a:r>
              <a:rPr sz="1800" spc="2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п</a:t>
            </a:r>
            <a:r>
              <a:rPr sz="1800" spc="-10" dirty="0" smtClean="0">
                <a:latin typeface="Arial"/>
                <a:cs typeface="Arial"/>
              </a:rPr>
              <a:t>р</a:t>
            </a:r>
            <a:r>
              <a:rPr sz="1800" spc="0" dirty="0" smtClean="0">
                <a:latin typeface="Arial"/>
                <a:cs typeface="Arial"/>
              </a:rPr>
              <a:t>е</a:t>
            </a:r>
            <a:r>
              <a:rPr sz="1800" spc="-10" dirty="0" smtClean="0">
                <a:latin typeface="Arial"/>
                <a:cs typeface="Arial"/>
              </a:rPr>
              <a:t>п</a:t>
            </a:r>
            <a:r>
              <a:rPr sz="1800" spc="0" dirty="0" smtClean="0">
                <a:latin typeface="Arial"/>
                <a:cs typeface="Arial"/>
              </a:rPr>
              <a:t>а</a:t>
            </a:r>
            <a:r>
              <a:rPr sz="1800" spc="-10" dirty="0" smtClean="0">
                <a:latin typeface="Arial"/>
                <a:cs typeface="Arial"/>
              </a:rPr>
              <a:t>р</a:t>
            </a:r>
            <a:r>
              <a:rPr sz="1800" spc="-45" dirty="0" smtClean="0">
                <a:latin typeface="Arial"/>
                <a:cs typeface="Arial"/>
              </a:rPr>
              <a:t>а</a:t>
            </a:r>
            <a:r>
              <a:rPr sz="1800" spc="-20" dirty="0" smtClean="0">
                <a:latin typeface="Arial"/>
                <a:cs typeface="Arial"/>
              </a:rPr>
              <a:t>т</a:t>
            </a:r>
            <a:r>
              <a:rPr sz="1800" spc="0" dirty="0" smtClean="0">
                <a:latin typeface="Arial"/>
                <a:cs typeface="Arial"/>
              </a:rPr>
              <a:t>ом</a:t>
            </a:r>
            <a:r>
              <a:rPr sz="1800" spc="30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п</a:t>
            </a:r>
            <a:r>
              <a:rPr sz="1800" spc="-10" dirty="0" smtClean="0">
                <a:latin typeface="Arial"/>
                <a:cs typeface="Arial"/>
              </a:rPr>
              <a:t>а</a:t>
            </a:r>
            <a:r>
              <a:rPr sz="1800" spc="0" dirty="0" smtClean="0">
                <a:latin typeface="Arial"/>
                <a:cs typeface="Arial"/>
              </a:rPr>
              <a:t>циен</a:t>
            </a:r>
            <a:r>
              <a:rPr sz="1800" spc="-20" dirty="0" smtClean="0">
                <a:latin typeface="Arial"/>
                <a:cs typeface="Arial"/>
              </a:rPr>
              <a:t>т</a:t>
            </a:r>
            <a:r>
              <a:rPr sz="1800" spc="0" dirty="0" smtClean="0">
                <a:latin typeface="Arial"/>
                <a:cs typeface="Arial"/>
              </a:rPr>
              <a:t>ов,</a:t>
            </a:r>
            <a:r>
              <a:rPr sz="1800" spc="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а </a:t>
            </a:r>
            <a:r>
              <a:rPr sz="1800" spc="-10" dirty="0" smtClean="0">
                <a:latin typeface="Arial"/>
                <a:cs typeface="Arial"/>
              </a:rPr>
              <a:t>е</a:t>
            </a:r>
            <a:r>
              <a:rPr sz="1800" spc="-35" dirty="0" smtClean="0">
                <a:latin typeface="Arial"/>
                <a:cs typeface="Arial"/>
              </a:rPr>
              <a:t>г</a:t>
            </a:r>
            <a:r>
              <a:rPr sz="1800" spc="0" dirty="0" smtClean="0">
                <a:latin typeface="Arial"/>
                <a:cs typeface="Arial"/>
              </a:rPr>
              <a:t>о зам</a:t>
            </a:r>
            <a:r>
              <a:rPr sz="1800" spc="-10" dirty="0" smtClean="0">
                <a:latin typeface="Arial"/>
                <a:cs typeface="Arial"/>
              </a:rPr>
              <a:t>е</a:t>
            </a:r>
            <a:r>
              <a:rPr sz="1800" spc="0" dirty="0" smtClean="0">
                <a:latin typeface="Arial"/>
                <a:cs typeface="Arial"/>
              </a:rPr>
              <a:t>на</a:t>
            </a:r>
            <a:r>
              <a:rPr sz="1800" spc="10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не</a:t>
            </a:r>
            <a:r>
              <a:rPr sz="1800" spc="-25" dirty="0" smtClean="0">
                <a:latin typeface="Arial"/>
                <a:cs typeface="Arial"/>
              </a:rPr>
              <a:t>в</a:t>
            </a:r>
            <a:r>
              <a:rPr sz="1800" spc="-30" dirty="0" smtClean="0">
                <a:latin typeface="Arial"/>
                <a:cs typeface="Arial"/>
              </a:rPr>
              <a:t>о</a:t>
            </a:r>
            <a:r>
              <a:rPr sz="1800" spc="0" dirty="0" smtClean="0">
                <a:latin typeface="Arial"/>
                <a:cs typeface="Arial"/>
              </a:rPr>
              <a:t>зм</a:t>
            </a:r>
            <a:r>
              <a:rPr sz="1800" spc="-30" dirty="0" smtClean="0">
                <a:latin typeface="Arial"/>
                <a:cs typeface="Arial"/>
              </a:rPr>
              <a:t>о</a:t>
            </a:r>
            <a:r>
              <a:rPr sz="1800" spc="0" dirty="0" smtClean="0">
                <a:latin typeface="Arial"/>
                <a:cs typeface="Arial"/>
              </a:rPr>
              <a:t>жн</a:t>
            </a:r>
            <a:r>
              <a:rPr sz="1800" spc="-10" dirty="0" smtClean="0">
                <a:latin typeface="Arial"/>
                <a:cs typeface="Arial"/>
              </a:rPr>
              <a:t>а</a:t>
            </a:r>
            <a:r>
              <a:rPr sz="1800" spc="0" dirty="0" smtClean="0">
                <a:latin typeface="Arial"/>
                <a:cs typeface="Arial"/>
              </a:rPr>
              <a:t>.</a:t>
            </a:r>
            <a:endParaRPr sz="1800" dirty="0">
              <a:latin typeface="Arial"/>
              <a:cs typeface="Arial"/>
            </a:endParaRPr>
          </a:p>
          <a:p>
            <a:pPr marL="12700" marR="132080">
              <a:lnSpc>
                <a:spcPct val="100000"/>
              </a:lnSpc>
            </a:pPr>
            <a:r>
              <a:rPr sz="1800" b="1" dirty="0" smtClean="0">
                <a:latin typeface="Arial"/>
                <a:cs typeface="Arial"/>
              </a:rPr>
              <a:t>Не</a:t>
            </a:r>
            <a:r>
              <a:rPr sz="1800" b="1" spc="-10" dirty="0" smtClean="0">
                <a:latin typeface="Arial"/>
                <a:cs typeface="Arial"/>
              </a:rPr>
              <a:t> </a:t>
            </a:r>
            <a:r>
              <a:rPr sz="1800" b="1" spc="5" dirty="0" smtClean="0">
                <a:latin typeface="Arial"/>
                <a:cs typeface="Arial"/>
              </a:rPr>
              <a:t>о</a:t>
            </a:r>
            <a:r>
              <a:rPr sz="1800" b="1" spc="-45" dirty="0" smtClean="0">
                <a:latin typeface="Arial"/>
                <a:cs typeface="Arial"/>
              </a:rPr>
              <a:t>б</a:t>
            </a:r>
            <a:r>
              <a:rPr sz="1800" b="1" spc="0" dirty="0" smtClean="0">
                <a:latin typeface="Arial"/>
                <a:cs typeface="Arial"/>
              </a:rPr>
              <a:t>л</a:t>
            </a:r>
            <a:r>
              <a:rPr sz="1800" b="1" spc="-10" dirty="0" smtClean="0">
                <a:latin typeface="Arial"/>
                <a:cs typeface="Arial"/>
              </a:rPr>
              <a:t>а</a:t>
            </a:r>
            <a:r>
              <a:rPr sz="1800" b="1" spc="0" dirty="0" smtClean="0">
                <a:latin typeface="Arial"/>
                <a:cs typeface="Arial"/>
              </a:rPr>
              <a:t>д</a:t>
            </a:r>
            <a:r>
              <a:rPr sz="1800" b="1" spc="-10" dirty="0" smtClean="0">
                <a:latin typeface="Arial"/>
                <a:cs typeface="Arial"/>
              </a:rPr>
              <a:t>а</a:t>
            </a:r>
            <a:r>
              <a:rPr sz="1800" b="1" spc="0" dirty="0" smtClean="0">
                <a:latin typeface="Arial"/>
                <a:cs typeface="Arial"/>
              </a:rPr>
              <a:t>я</a:t>
            </a:r>
            <a:r>
              <a:rPr sz="1800" b="1" spc="-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спе</a:t>
            </a:r>
            <a:r>
              <a:rPr sz="1800" b="1" spc="-10" dirty="0" smtClean="0">
                <a:latin typeface="Arial"/>
                <a:cs typeface="Arial"/>
              </a:rPr>
              <a:t>ц</a:t>
            </a:r>
            <a:r>
              <a:rPr sz="1800" b="1" spc="0" dirty="0" smtClean="0">
                <a:latin typeface="Arial"/>
                <a:cs typeface="Arial"/>
              </a:rPr>
              <a:t>и</a:t>
            </a:r>
            <a:r>
              <a:rPr sz="1800" b="1" spc="-10" dirty="0" smtClean="0">
                <a:latin typeface="Arial"/>
                <a:cs typeface="Arial"/>
              </a:rPr>
              <a:t>а</a:t>
            </a:r>
            <a:r>
              <a:rPr sz="1800" b="1" spc="0" dirty="0" smtClean="0">
                <a:latin typeface="Arial"/>
                <a:cs typeface="Arial"/>
              </a:rPr>
              <a:t>л</a:t>
            </a:r>
            <a:r>
              <a:rPr sz="1800" b="1" spc="-10" dirty="0" smtClean="0">
                <a:latin typeface="Arial"/>
                <a:cs typeface="Arial"/>
              </a:rPr>
              <a:t>ь</a:t>
            </a:r>
            <a:r>
              <a:rPr sz="1800" b="1" spc="0" dirty="0" smtClean="0">
                <a:latin typeface="Arial"/>
                <a:cs typeface="Arial"/>
              </a:rPr>
              <a:t>ными</a:t>
            </a:r>
            <a:r>
              <a:rPr sz="1800" b="1" spc="50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п</a:t>
            </a:r>
            <a:r>
              <a:rPr sz="1800" b="1" spc="-15" dirty="0" smtClean="0">
                <a:latin typeface="Arial"/>
                <a:cs typeface="Arial"/>
              </a:rPr>
              <a:t>о</a:t>
            </a:r>
            <a:r>
              <a:rPr sz="1800" b="1" spc="0" dirty="0" smtClean="0">
                <a:latin typeface="Arial"/>
                <a:cs typeface="Arial"/>
              </a:rPr>
              <a:t>з</a:t>
            </a:r>
            <a:r>
              <a:rPr sz="1800" b="1" spc="5" dirty="0" smtClean="0">
                <a:latin typeface="Arial"/>
                <a:cs typeface="Arial"/>
              </a:rPr>
              <a:t>н</a:t>
            </a:r>
            <a:r>
              <a:rPr sz="1800" b="1" spc="0" dirty="0" smtClean="0">
                <a:latin typeface="Arial"/>
                <a:cs typeface="Arial"/>
              </a:rPr>
              <a:t>аниями</a:t>
            </a:r>
            <a:r>
              <a:rPr sz="1800" b="1" spc="-10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в</a:t>
            </a:r>
            <a:r>
              <a:rPr sz="1800" b="1" spc="10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ра</a:t>
            </a:r>
            <a:r>
              <a:rPr sz="1800" b="1" spc="-10" dirty="0" smtClean="0">
                <a:latin typeface="Arial"/>
                <a:cs typeface="Arial"/>
              </a:rPr>
              <a:t>с</a:t>
            </a:r>
            <a:r>
              <a:rPr sz="1800" b="1" spc="0" dirty="0" smtClean="0">
                <a:latin typeface="Arial"/>
                <a:cs typeface="Arial"/>
              </a:rPr>
              <a:t>с</a:t>
            </a:r>
            <a:r>
              <a:rPr sz="1800" b="1" spc="-30" dirty="0" smtClean="0">
                <a:latin typeface="Arial"/>
                <a:cs typeface="Arial"/>
              </a:rPr>
              <a:t>м</a:t>
            </a:r>
            <a:r>
              <a:rPr sz="1800" b="1" spc="0" dirty="0" smtClean="0">
                <a:latin typeface="Arial"/>
                <a:cs typeface="Arial"/>
              </a:rPr>
              <a:t>а</a:t>
            </a:r>
            <a:r>
              <a:rPr sz="1800" b="1" spc="-35" dirty="0" smtClean="0">
                <a:latin typeface="Arial"/>
                <a:cs typeface="Arial"/>
              </a:rPr>
              <a:t>т</a:t>
            </a:r>
            <a:r>
              <a:rPr sz="1800" b="1" spc="0" dirty="0" smtClean="0">
                <a:latin typeface="Arial"/>
                <a:cs typeface="Arial"/>
              </a:rPr>
              <a:t>ри</a:t>
            </a:r>
            <a:r>
              <a:rPr sz="1800" b="1" spc="-15" dirty="0" smtClean="0">
                <a:latin typeface="Arial"/>
                <a:cs typeface="Arial"/>
              </a:rPr>
              <a:t>в</a:t>
            </a:r>
            <a:r>
              <a:rPr sz="1800" b="1" spc="0" dirty="0" smtClean="0">
                <a:latin typeface="Arial"/>
                <a:cs typeface="Arial"/>
              </a:rPr>
              <a:t>а</a:t>
            </a:r>
            <a:r>
              <a:rPr sz="1800" b="1" spc="-25" dirty="0" smtClean="0">
                <a:latin typeface="Arial"/>
                <a:cs typeface="Arial"/>
              </a:rPr>
              <a:t>ем</a:t>
            </a:r>
            <a:r>
              <a:rPr sz="1800" b="1" spc="0" dirty="0" smtClean="0">
                <a:latin typeface="Arial"/>
                <a:cs typeface="Arial"/>
              </a:rPr>
              <a:t>ой</a:t>
            </a:r>
            <a:r>
              <a:rPr sz="1800" b="1" spc="60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о</a:t>
            </a:r>
            <a:r>
              <a:rPr sz="1800" b="1" spc="-40" dirty="0" smtClean="0">
                <a:latin typeface="Arial"/>
                <a:cs typeface="Arial"/>
              </a:rPr>
              <a:t>б</a:t>
            </a:r>
            <a:r>
              <a:rPr sz="1800" b="1" spc="0" dirty="0" smtClean="0">
                <a:latin typeface="Arial"/>
                <a:cs typeface="Arial"/>
              </a:rPr>
              <a:t>л</a:t>
            </a:r>
            <a:r>
              <a:rPr sz="1800" b="1" spc="-10" dirty="0" smtClean="0">
                <a:latin typeface="Arial"/>
                <a:cs typeface="Arial"/>
              </a:rPr>
              <a:t>а</a:t>
            </a:r>
            <a:r>
              <a:rPr sz="1800" b="1" spc="0" dirty="0" smtClean="0">
                <a:latin typeface="Arial"/>
                <a:cs typeface="Arial"/>
              </a:rPr>
              <a:t>с</a:t>
            </a:r>
            <a:r>
              <a:rPr sz="1800" b="1" spc="-35" dirty="0" smtClean="0">
                <a:latin typeface="Arial"/>
                <a:cs typeface="Arial"/>
              </a:rPr>
              <a:t>т</a:t>
            </a:r>
            <a:r>
              <a:rPr sz="1800" b="1" spc="0" dirty="0" smtClean="0">
                <a:latin typeface="Arial"/>
                <a:cs typeface="Arial"/>
              </a:rPr>
              <a:t>и</a:t>
            </a:r>
            <a:r>
              <a:rPr sz="1800" b="1" spc="30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ме</a:t>
            </a:r>
            <a:r>
              <a:rPr sz="1800" b="1" spc="-10" dirty="0" smtClean="0">
                <a:latin typeface="Arial"/>
                <a:cs typeface="Arial"/>
              </a:rPr>
              <a:t>д</a:t>
            </a:r>
            <a:r>
              <a:rPr sz="1800" b="1" spc="0" dirty="0" smtClean="0">
                <a:latin typeface="Arial"/>
                <a:cs typeface="Arial"/>
              </a:rPr>
              <a:t>и</a:t>
            </a:r>
            <a:r>
              <a:rPr sz="1800" b="1" spc="-10" dirty="0" smtClean="0">
                <a:latin typeface="Arial"/>
                <a:cs typeface="Arial"/>
              </a:rPr>
              <a:t>ц</a:t>
            </a:r>
            <a:r>
              <a:rPr sz="1800" b="1" spc="0" dirty="0" smtClean="0">
                <a:latin typeface="Arial"/>
                <a:cs typeface="Arial"/>
              </a:rPr>
              <a:t>ины, ан</a:t>
            </a:r>
            <a:r>
              <a:rPr sz="1800" b="1" spc="-35" dirty="0" smtClean="0">
                <a:latin typeface="Arial"/>
                <a:cs typeface="Arial"/>
              </a:rPr>
              <a:t>т</a:t>
            </a:r>
            <a:r>
              <a:rPr sz="1800" b="1" spc="0" dirty="0" smtClean="0">
                <a:latin typeface="Arial"/>
                <a:cs typeface="Arial"/>
              </a:rPr>
              <a:t>и</a:t>
            </a:r>
            <a:r>
              <a:rPr sz="1800" b="1" spc="-30" dirty="0" smtClean="0">
                <a:latin typeface="Arial"/>
                <a:cs typeface="Arial"/>
              </a:rPr>
              <a:t>м</a:t>
            </a:r>
            <a:r>
              <a:rPr sz="1800" b="1" spc="0" dirty="0" smtClean="0">
                <a:latin typeface="Arial"/>
                <a:cs typeface="Arial"/>
              </a:rPr>
              <a:t>о</a:t>
            </a:r>
            <a:r>
              <a:rPr sz="1800" b="1" spc="5" dirty="0" smtClean="0">
                <a:latin typeface="Arial"/>
                <a:cs typeface="Arial"/>
              </a:rPr>
              <a:t>н</a:t>
            </a:r>
            <a:r>
              <a:rPr sz="1800" b="1" spc="0" dirty="0" smtClean="0">
                <a:latin typeface="Arial"/>
                <a:cs typeface="Arial"/>
              </a:rPr>
              <a:t>о</a:t>
            </a:r>
            <a:r>
              <a:rPr sz="1800" b="1" spc="5" dirty="0" smtClean="0">
                <a:latin typeface="Arial"/>
                <a:cs typeface="Arial"/>
              </a:rPr>
              <a:t>п</a:t>
            </a:r>
            <a:r>
              <a:rPr sz="1800" b="1" spc="-45" dirty="0" smtClean="0">
                <a:latin typeface="Arial"/>
                <a:cs typeface="Arial"/>
              </a:rPr>
              <a:t>о</a:t>
            </a:r>
            <a:r>
              <a:rPr sz="1800" b="1" spc="0" dirty="0" smtClean="0">
                <a:latin typeface="Arial"/>
                <a:cs typeface="Arial"/>
              </a:rPr>
              <a:t>л</a:t>
            </a:r>
            <a:r>
              <a:rPr sz="1800" b="1" spc="-10" dirty="0" smtClean="0">
                <a:latin typeface="Arial"/>
                <a:cs typeface="Arial"/>
              </a:rPr>
              <a:t>ь</a:t>
            </a:r>
            <a:r>
              <a:rPr sz="1800" b="1" spc="0" dirty="0" smtClean="0">
                <a:latin typeface="Arial"/>
                <a:cs typeface="Arial"/>
              </a:rPr>
              <a:t>ный</a:t>
            </a:r>
            <a:r>
              <a:rPr sz="1800" b="1" spc="3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о</a:t>
            </a:r>
            <a:r>
              <a:rPr sz="1800" b="1" spc="5" dirty="0" smtClean="0">
                <a:latin typeface="Arial"/>
                <a:cs typeface="Arial"/>
              </a:rPr>
              <a:t>р</a:t>
            </a:r>
            <a:r>
              <a:rPr sz="1800" b="1" spc="-10" dirty="0" smtClean="0">
                <a:latin typeface="Arial"/>
                <a:cs typeface="Arial"/>
              </a:rPr>
              <a:t>г</a:t>
            </a:r>
            <a:r>
              <a:rPr sz="1800" b="1" spc="0" dirty="0" smtClean="0">
                <a:latin typeface="Arial"/>
                <a:cs typeface="Arial"/>
              </a:rPr>
              <a:t>ан</a:t>
            </a:r>
            <a:r>
              <a:rPr sz="1800" b="1" spc="1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в</a:t>
            </a:r>
            <a:r>
              <a:rPr sz="1800" spc="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об</a:t>
            </a:r>
            <a:r>
              <a:rPr sz="1800" spc="-10" dirty="0" smtClean="0">
                <a:latin typeface="Arial"/>
                <a:cs typeface="Arial"/>
              </a:rPr>
              <a:t>о</a:t>
            </a:r>
            <a:r>
              <a:rPr sz="1800" spc="0" dirty="0" smtClean="0">
                <a:latin typeface="Arial"/>
                <a:cs typeface="Arial"/>
              </a:rPr>
              <a:t>сно</a:t>
            </a:r>
            <a:r>
              <a:rPr sz="1800" spc="-25" dirty="0" smtClean="0">
                <a:latin typeface="Arial"/>
                <a:cs typeface="Arial"/>
              </a:rPr>
              <a:t>в</a:t>
            </a:r>
            <a:r>
              <a:rPr sz="1800" spc="0" dirty="0" smtClean="0">
                <a:latin typeface="Arial"/>
                <a:cs typeface="Arial"/>
              </a:rPr>
              <a:t>ание</a:t>
            </a:r>
            <a:r>
              <a:rPr sz="1800" spc="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п</a:t>
            </a:r>
            <a:r>
              <a:rPr sz="1800" spc="-10" dirty="0" smtClean="0">
                <a:latin typeface="Arial"/>
                <a:cs typeface="Arial"/>
              </a:rPr>
              <a:t>р</a:t>
            </a:r>
            <a:r>
              <a:rPr sz="1800" spc="0" dirty="0" smtClean="0">
                <a:latin typeface="Arial"/>
                <a:cs typeface="Arial"/>
              </a:rPr>
              <a:t>а</a:t>
            </a:r>
            <a:r>
              <a:rPr sz="1800" spc="-30" dirty="0" smtClean="0">
                <a:latin typeface="Arial"/>
                <a:cs typeface="Arial"/>
              </a:rPr>
              <a:t>в</a:t>
            </a:r>
            <a:r>
              <a:rPr sz="1800" spc="0" dirty="0" smtClean="0">
                <a:latin typeface="Arial"/>
                <a:cs typeface="Arial"/>
              </a:rPr>
              <a:t>о</a:t>
            </a:r>
            <a:r>
              <a:rPr sz="1800" spc="-10" dirty="0" smtClean="0">
                <a:latin typeface="Arial"/>
                <a:cs typeface="Arial"/>
              </a:rPr>
              <a:t>м</a:t>
            </a:r>
            <a:r>
              <a:rPr sz="1800" spc="0" dirty="0" smtClean="0">
                <a:latin typeface="Arial"/>
                <a:cs typeface="Arial"/>
              </a:rPr>
              <a:t>е</a:t>
            </a:r>
            <a:r>
              <a:rPr sz="1800" spc="-10" dirty="0" smtClean="0">
                <a:latin typeface="Arial"/>
                <a:cs typeface="Arial"/>
              </a:rPr>
              <a:t>р</a:t>
            </a:r>
            <a:r>
              <a:rPr sz="1800" spc="0" dirty="0" smtClean="0">
                <a:latin typeface="Arial"/>
                <a:cs typeface="Arial"/>
              </a:rPr>
              <a:t>ности</a:t>
            </a:r>
            <a:r>
              <a:rPr sz="1800" spc="2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е</a:t>
            </a:r>
            <a:r>
              <a:rPr sz="1800" spc="-40" dirty="0" smtClean="0">
                <a:latin typeface="Arial"/>
                <a:cs typeface="Arial"/>
              </a:rPr>
              <a:t>г</a:t>
            </a:r>
            <a:r>
              <a:rPr sz="1800" spc="0" dirty="0" smtClean="0">
                <a:latin typeface="Arial"/>
                <a:cs typeface="Arial"/>
              </a:rPr>
              <a:t>о вы</a:t>
            </a:r>
            <a:r>
              <a:rPr sz="1800" spc="-15" dirty="0" smtClean="0">
                <a:latin typeface="Arial"/>
                <a:cs typeface="Arial"/>
              </a:rPr>
              <a:t>в</a:t>
            </a:r>
            <a:r>
              <a:rPr sz="1800" spc="-45" dirty="0" smtClean="0">
                <a:latin typeface="Arial"/>
                <a:cs typeface="Arial"/>
              </a:rPr>
              <a:t>о</a:t>
            </a:r>
            <a:r>
              <a:rPr sz="1800" spc="5" dirty="0" smtClean="0">
                <a:latin typeface="Arial"/>
                <a:cs typeface="Arial"/>
              </a:rPr>
              <a:t>д</a:t>
            </a:r>
            <a:r>
              <a:rPr sz="1800" spc="0" dirty="0" smtClean="0">
                <a:latin typeface="Arial"/>
                <a:cs typeface="Arial"/>
              </a:rPr>
              <a:t>а</a:t>
            </a:r>
            <a:r>
              <a:rPr sz="1800" spc="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о на</a:t>
            </a:r>
            <a:r>
              <a:rPr sz="1800" spc="-35" dirty="0" smtClean="0">
                <a:latin typeface="Arial"/>
                <a:cs typeface="Arial"/>
              </a:rPr>
              <a:t>р</a:t>
            </a:r>
            <a:r>
              <a:rPr sz="1800" spc="-25" dirty="0" smtClean="0">
                <a:latin typeface="Arial"/>
                <a:cs typeface="Arial"/>
              </a:rPr>
              <a:t>у</a:t>
            </a:r>
            <a:r>
              <a:rPr sz="1800" spc="0" dirty="0" smtClean="0">
                <a:latin typeface="Arial"/>
                <a:cs typeface="Arial"/>
              </a:rPr>
              <a:t>ш</a:t>
            </a:r>
            <a:r>
              <a:rPr sz="1800" spc="-10" dirty="0" smtClean="0">
                <a:latin typeface="Arial"/>
                <a:cs typeface="Arial"/>
              </a:rPr>
              <a:t>е</a:t>
            </a:r>
            <a:r>
              <a:rPr sz="1800" spc="0" dirty="0" smtClean="0">
                <a:latin typeface="Arial"/>
                <a:cs typeface="Arial"/>
              </a:rPr>
              <a:t>нии</a:t>
            </a:r>
            <a:r>
              <a:rPr sz="1800" spc="40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за</a:t>
            </a:r>
            <a:r>
              <a:rPr sz="1800" spc="35" dirty="0" smtClean="0">
                <a:latin typeface="Arial"/>
                <a:cs typeface="Arial"/>
              </a:rPr>
              <a:t>к</a:t>
            </a:r>
            <a:r>
              <a:rPr sz="1800" spc="-30" dirty="0" smtClean="0">
                <a:latin typeface="Arial"/>
                <a:cs typeface="Arial"/>
              </a:rPr>
              <a:t>а</a:t>
            </a:r>
            <a:r>
              <a:rPr sz="1800" spc="-60" dirty="0" smtClean="0">
                <a:latin typeface="Arial"/>
                <a:cs typeface="Arial"/>
              </a:rPr>
              <a:t>з</a:t>
            </a:r>
            <a:r>
              <a:rPr sz="1800" spc="0" dirty="0" smtClean="0">
                <a:latin typeface="Arial"/>
                <a:cs typeface="Arial"/>
              </a:rPr>
              <a:t>чи</a:t>
            </a:r>
            <a:r>
              <a:rPr sz="1800" spc="25" dirty="0" smtClean="0">
                <a:latin typeface="Arial"/>
                <a:cs typeface="Arial"/>
              </a:rPr>
              <a:t>к</a:t>
            </a:r>
            <a:r>
              <a:rPr sz="1800" spc="0" dirty="0" smtClean="0">
                <a:latin typeface="Arial"/>
                <a:cs typeface="Arial"/>
              </a:rPr>
              <a:t>ом тр</a:t>
            </a:r>
            <a:r>
              <a:rPr sz="1800" spc="-35" dirty="0" smtClean="0">
                <a:latin typeface="Arial"/>
                <a:cs typeface="Arial"/>
              </a:rPr>
              <a:t>е</a:t>
            </a:r>
            <a:r>
              <a:rPr sz="1800" spc="0" dirty="0" smtClean="0">
                <a:latin typeface="Arial"/>
                <a:cs typeface="Arial"/>
              </a:rPr>
              <a:t>бо</a:t>
            </a:r>
            <a:r>
              <a:rPr sz="1800" spc="-25" dirty="0" smtClean="0">
                <a:latin typeface="Arial"/>
                <a:cs typeface="Arial"/>
              </a:rPr>
              <a:t>в</a:t>
            </a:r>
            <a:r>
              <a:rPr sz="1800" spc="0" dirty="0" smtClean="0">
                <a:latin typeface="Arial"/>
                <a:cs typeface="Arial"/>
              </a:rPr>
              <a:t>аний </a:t>
            </a:r>
            <a:r>
              <a:rPr sz="1800" spc="5" dirty="0" smtClean="0">
                <a:latin typeface="Arial"/>
                <a:cs typeface="Arial"/>
              </a:rPr>
              <a:t>д</a:t>
            </a:r>
            <a:r>
              <a:rPr sz="1800" spc="0" dirty="0" smtClean="0">
                <a:latin typeface="Arial"/>
                <a:cs typeface="Arial"/>
              </a:rPr>
              <a:t>ейст</a:t>
            </a:r>
            <a:r>
              <a:rPr sz="1800" spc="-35" dirty="0" smtClean="0">
                <a:latin typeface="Arial"/>
                <a:cs typeface="Arial"/>
              </a:rPr>
              <a:t>в</a:t>
            </a:r>
            <a:r>
              <a:rPr sz="1800" spc="-25" dirty="0" smtClean="0">
                <a:latin typeface="Arial"/>
                <a:cs typeface="Arial"/>
              </a:rPr>
              <a:t>у</a:t>
            </a:r>
            <a:r>
              <a:rPr sz="1800" spc="0" dirty="0" smtClean="0">
                <a:latin typeface="Arial"/>
                <a:cs typeface="Arial"/>
              </a:rPr>
              <a:t>ю</a:t>
            </a:r>
            <a:r>
              <a:rPr sz="1800" spc="-30" dirty="0" smtClean="0">
                <a:latin typeface="Arial"/>
                <a:cs typeface="Arial"/>
              </a:rPr>
              <a:t>щ</a:t>
            </a:r>
            <a:r>
              <a:rPr sz="1800" spc="0" dirty="0" smtClean="0">
                <a:latin typeface="Arial"/>
                <a:cs typeface="Arial"/>
              </a:rPr>
              <a:t>е</a:t>
            </a:r>
            <a:r>
              <a:rPr sz="1800" spc="-40" dirty="0" smtClean="0">
                <a:latin typeface="Arial"/>
                <a:cs typeface="Arial"/>
              </a:rPr>
              <a:t>г</a:t>
            </a:r>
            <a:r>
              <a:rPr sz="1800" spc="0" dirty="0" smtClean="0">
                <a:latin typeface="Arial"/>
                <a:cs typeface="Arial"/>
              </a:rPr>
              <a:t>о</a:t>
            </a:r>
            <a:r>
              <a:rPr sz="1800" spc="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за</a:t>
            </a:r>
            <a:r>
              <a:rPr sz="1800" spc="25" dirty="0" smtClean="0">
                <a:latin typeface="Arial"/>
                <a:cs typeface="Arial"/>
              </a:rPr>
              <a:t>к</a:t>
            </a:r>
            <a:r>
              <a:rPr sz="1800" spc="0" dirty="0" smtClean="0">
                <a:latin typeface="Arial"/>
                <a:cs typeface="Arial"/>
              </a:rPr>
              <a:t>он</a:t>
            </a:r>
            <a:r>
              <a:rPr sz="1800" spc="-45" dirty="0" smtClean="0">
                <a:latin typeface="Arial"/>
                <a:cs typeface="Arial"/>
              </a:rPr>
              <a:t>о</a:t>
            </a:r>
            <a:r>
              <a:rPr sz="1800" spc="5" dirty="0" smtClean="0">
                <a:latin typeface="Arial"/>
                <a:cs typeface="Arial"/>
              </a:rPr>
              <a:t>д</a:t>
            </a:r>
            <a:r>
              <a:rPr sz="1800" spc="-45" dirty="0" smtClean="0">
                <a:latin typeface="Arial"/>
                <a:cs typeface="Arial"/>
              </a:rPr>
              <a:t>а</a:t>
            </a:r>
            <a:r>
              <a:rPr sz="1800" spc="-20" dirty="0" smtClean="0">
                <a:latin typeface="Arial"/>
                <a:cs typeface="Arial"/>
              </a:rPr>
              <a:t>т</a:t>
            </a:r>
            <a:r>
              <a:rPr sz="1800" spc="-65" dirty="0" smtClean="0">
                <a:latin typeface="Arial"/>
                <a:cs typeface="Arial"/>
              </a:rPr>
              <a:t>е</a:t>
            </a:r>
            <a:r>
              <a:rPr sz="1800" spc="5" dirty="0" smtClean="0">
                <a:latin typeface="Arial"/>
                <a:cs typeface="Arial"/>
              </a:rPr>
              <a:t>л</a:t>
            </a:r>
            <a:r>
              <a:rPr sz="1800" spc="0" dirty="0" smtClean="0">
                <a:latin typeface="Arial"/>
                <a:cs typeface="Arial"/>
              </a:rPr>
              <a:t>ьст</a:t>
            </a:r>
            <a:r>
              <a:rPr sz="1800" spc="-20" dirty="0" smtClean="0">
                <a:latin typeface="Arial"/>
                <a:cs typeface="Arial"/>
              </a:rPr>
              <a:t>в</a:t>
            </a:r>
            <a:r>
              <a:rPr sz="1800" spc="0" dirty="0" smtClean="0">
                <a:latin typeface="Arial"/>
                <a:cs typeface="Arial"/>
              </a:rPr>
              <a:t>а</a:t>
            </a:r>
            <a:r>
              <a:rPr sz="1800" spc="10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о</a:t>
            </a:r>
            <a:r>
              <a:rPr sz="1800" b="1" spc="-20" dirty="0" smtClean="0">
                <a:latin typeface="Arial"/>
                <a:cs typeface="Arial"/>
              </a:rPr>
              <a:t>б</a:t>
            </a:r>
            <a:r>
              <a:rPr sz="1800" b="1" spc="5" dirty="0" smtClean="0">
                <a:latin typeface="Arial"/>
                <a:cs typeface="Arial"/>
              </a:rPr>
              <a:t>я</a:t>
            </a:r>
            <a:r>
              <a:rPr sz="1800" b="1" spc="-20" dirty="0" smtClean="0">
                <a:latin typeface="Arial"/>
                <a:cs typeface="Arial"/>
              </a:rPr>
              <a:t>з</a:t>
            </a:r>
            <a:r>
              <a:rPr sz="1800" b="1" spc="0" dirty="0" smtClean="0">
                <a:latin typeface="Arial"/>
                <a:cs typeface="Arial"/>
              </a:rPr>
              <a:t>ан</a:t>
            </a:r>
            <a:r>
              <a:rPr sz="1800" b="1" spc="-20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п</a:t>
            </a:r>
            <a:r>
              <a:rPr sz="1800" b="1" spc="5" dirty="0" smtClean="0">
                <a:latin typeface="Arial"/>
                <a:cs typeface="Arial"/>
              </a:rPr>
              <a:t>р</a:t>
            </a:r>
            <a:r>
              <a:rPr sz="1800" b="1" spc="0" dirty="0" smtClean="0">
                <a:latin typeface="Arial"/>
                <a:cs typeface="Arial"/>
              </a:rPr>
              <a:t>е</a:t>
            </a:r>
            <a:r>
              <a:rPr sz="1800" b="1" spc="-35" dirty="0" smtClean="0">
                <a:latin typeface="Arial"/>
                <a:cs typeface="Arial"/>
              </a:rPr>
              <a:t>д</a:t>
            </a:r>
            <a:r>
              <a:rPr sz="1800" b="1" spc="0" dirty="0" smtClean="0">
                <a:latin typeface="Arial"/>
                <a:cs typeface="Arial"/>
              </a:rPr>
              <a:t>с</a:t>
            </a:r>
            <a:r>
              <a:rPr sz="1800" b="1" spc="-35" dirty="0" smtClean="0">
                <a:latin typeface="Arial"/>
                <a:cs typeface="Arial"/>
              </a:rPr>
              <a:t>т</a:t>
            </a:r>
            <a:r>
              <a:rPr sz="1800" b="1" spc="0" dirty="0" smtClean="0">
                <a:latin typeface="Arial"/>
                <a:cs typeface="Arial"/>
              </a:rPr>
              <a:t>а</a:t>
            </a:r>
            <a:r>
              <a:rPr sz="1800" b="1" spc="-10" dirty="0" smtClean="0">
                <a:latin typeface="Arial"/>
                <a:cs typeface="Arial"/>
              </a:rPr>
              <a:t>в</a:t>
            </a:r>
            <a:r>
              <a:rPr sz="1800" b="1" spc="5" dirty="0" smtClean="0">
                <a:latin typeface="Arial"/>
                <a:cs typeface="Arial"/>
              </a:rPr>
              <a:t>и</a:t>
            </a:r>
            <a:r>
              <a:rPr sz="1800" b="1" spc="0" dirty="0" smtClean="0">
                <a:latin typeface="Arial"/>
                <a:cs typeface="Arial"/>
              </a:rPr>
              <a:t>ть</a:t>
            </a:r>
            <a:r>
              <a:rPr sz="1800" b="1" spc="4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над</a:t>
            </a:r>
            <a:r>
              <a:rPr sz="1800" b="1" spc="-35" dirty="0" smtClean="0">
                <a:latin typeface="Arial"/>
                <a:cs typeface="Arial"/>
              </a:rPr>
              <a:t>л</a:t>
            </a:r>
            <a:r>
              <a:rPr sz="1800" b="1" spc="-30" dirty="0" smtClean="0">
                <a:latin typeface="Arial"/>
                <a:cs typeface="Arial"/>
              </a:rPr>
              <a:t>е</a:t>
            </a:r>
            <a:r>
              <a:rPr sz="1800" b="1" spc="15" dirty="0" smtClean="0">
                <a:latin typeface="Arial"/>
                <a:cs typeface="Arial"/>
              </a:rPr>
              <a:t>ж</a:t>
            </a:r>
            <a:r>
              <a:rPr sz="1800" b="1" spc="0" dirty="0" smtClean="0">
                <a:latin typeface="Arial"/>
                <a:cs typeface="Arial"/>
              </a:rPr>
              <a:t>а</a:t>
            </a:r>
            <a:r>
              <a:rPr sz="1800" b="1" spc="-50" dirty="0" smtClean="0">
                <a:latin typeface="Arial"/>
                <a:cs typeface="Arial"/>
              </a:rPr>
              <a:t>щ</a:t>
            </a:r>
            <a:r>
              <a:rPr sz="1800" b="1" spc="5" dirty="0" smtClean="0">
                <a:latin typeface="Arial"/>
                <a:cs typeface="Arial"/>
              </a:rPr>
              <a:t>и</a:t>
            </a:r>
            <a:r>
              <a:rPr sz="1800" b="1" spc="0" dirty="0" smtClean="0">
                <a:latin typeface="Arial"/>
                <a:cs typeface="Arial"/>
              </a:rPr>
              <a:t>е док</a:t>
            </a:r>
            <a:r>
              <a:rPr sz="1800" b="1" spc="10" dirty="0" smtClean="0">
                <a:latin typeface="Arial"/>
                <a:cs typeface="Arial"/>
              </a:rPr>
              <a:t>а</a:t>
            </a:r>
            <a:r>
              <a:rPr sz="1800" b="1" spc="-20" dirty="0" smtClean="0">
                <a:latin typeface="Arial"/>
                <a:cs typeface="Arial"/>
              </a:rPr>
              <a:t>з</a:t>
            </a:r>
            <a:r>
              <a:rPr sz="1800" b="1" spc="-10" dirty="0" smtClean="0">
                <a:latin typeface="Arial"/>
                <a:cs typeface="Arial"/>
              </a:rPr>
              <a:t>а</a:t>
            </a:r>
            <a:r>
              <a:rPr sz="1800" b="1" spc="-35" dirty="0" smtClean="0">
                <a:latin typeface="Arial"/>
                <a:cs typeface="Arial"/>
              </a:rPr>
              <a:t>т</a:t>
            </a:r>
            <a:r>
              <a:rPr sz="1800" b="1" spc="-10" dirty="0" smtClean="0">
                <a:latin typeface="Arial"/>
                <a:cs typeface="Arial"/>
              </a:rPr>
              <a:t>е</a:t>
            </a:r>
            <a:r>
              <a:rPr sz="1800" b="1" spc="0" dirty="0" smtClean="0">
                <a:latin typeface="Arial"/>
                <a:cs typeface="Arial"/>
              </a:rPr>
              <a:t>л</a:t>
            </a:r>
            <a:r>
              <a:rPr sz="1800" b="1" spc="-10" dirty="0" smtClean="0">
                <a:latin typeface="Arial"/>
                <a:cs typeface="Arial"/>
              </a:rPr>
              <a:t>ь</a:t>
            </a:r>
            <a:r>
              <a:rPr sz="1800" b="1" spc="0" dirty="0" smtClean="0">
                <a:latin typeface="Arial"/>
                <a:cs typeface="Arial"/>
              </a:rPr>
              <a:t>с</a:t>
            </a:r>
            <a:r>
              <a:rPr sz="1800" b="1" spc="-10" dirty="0" smtClean="0">
                <a:latin typeface="Arial"/>
                <a:cs typeface="Arial"/>
              </a:rPr>
              <a:t>т</a:t>
            </a:r>
            <a:r>
              <a:rPr sz="1800" b="1" spc="-30" dirty="0" smtClean="0">
                <a:latin typeface="Arial"/>
                <a:cs typeface="Arial"/>
              </a:rPr>
              <a:t>в</a:t>
            </a:r>
            <a:r>
              <a:rPr sz="1800" b="1" spc="-10" dirty="0" smtClean="0">
                <a:latin typeface="Arial"/>
                <a:cs typeface="Arial"/>
              </a:rPr>
              <a:t>а</a:t>
            </a:r>
            <a:r>
              <a:rPr sz="1800" b="1" spc="0" dirty="0" smtClean="0">
                <a:latin typeface="Arial"/>
                <a:cs typeface="Arial"/>
              </a:rPr>
              <a:t>,</a:t>
            </a:r>
            <a:r>
              <a:rPr sz="1800" b="1" spc="65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опро</a:t>
            </a:r>
            <a:r>
              <a:rPr sz="1800" b="1" spc="-30" dirty="0" smtClean="0">
                <a:latin typeface="Arial"/>
                <a:cs typeface="Arial"/>
              </a:rPr>
              <a:t>в</a:t>
            </a:r>
            <a:r>
              <a:rPr sz="1800" b="1" spc="-10" dirty="0" smtClean="0">
                <a:latin typeface="Arial"/>
                <a:cs typeface="Arial"/>
              </a:rPr>
              <a:t>е</a:t>
            </a:r>
            <a:r>
              <a:rPr sz="1800" b="1" spc="0" dirty="0" smtClean="0">
                <a:latin typeface="Arial"/>
                <a:cs typeface="Arial"/>
              </a:rPr>
              <a:t>рг</a:t>
            </a:r>
            <a:r>
              <a:rPr sz="1800" b="1" spc="-15" dirty="0" smtClean="0">
                <a:latin typeface="Arial"/>
                <a:cs typeface="Arial"/>
              </a:rPr>
              <a:t>а</a:t>
            </a:r>
            <a:r>
              <a:rPr sz="1800" b="1" spc="0" dirty="0" smtClean="0">
                <a:latin typeface="Arial"/>
                <a:cs typeface="Arial"/>
              </a:rPr>
              <a:t>ю</a:t>
            </a:r>
            <a:r>
              <a:rPr sz="1800" b="1" spc="-50" dirty="0" smtClean="0">
                <a:latin typeface="Arial"/>
                <a:cs typeface="Arial"/>
              </a:rPr>
              <a:t>щ</a:t>
            </a:r>
            <a:r>
              <a:rPr sz="1800" b="1" spc="0" dirty="0" smtClean="0">
                <a:latin typeface="Arial"/>
                <a:cs typeface="Arial"/>
              </a:rPr>
              <a:t>ие</a:t>
            </a:r>
            <a:r>
              <a:rPr sz="1800" b="1" spc="50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до</a:t>
            </a:r>
            <a:r>
              <a:rPr sz="1800" b="1" spc="-35" dirty="0" smtClean="0">
                <a:latin typeface="Arial"/>
                <a:cs typeface="Arial"/>
              </a:rPr>
              <a:t>в</a:t>
            </a:r>
            <a:r>
              <a:rPr sz="1800" b="1" spc="-25" dirty="0" smtClean="0">
                <a:latin typeface="Arial"/>
                <a:cs typeface="Arial"/>
              </a:rPr>
              <a:t>о</a:t>
            </a:r>
            <a:r>
              <a:rPr sz="1800" b="1" spc="0" dirty="0" smtClean="0">
                <a:latin typeface="Arial"/>
                <a:cs typeface="Arial"/>
              </a:rPr>
              <a:t>ды</a:t>
            </a:r>
            <a:r>
              <a:rPr sz="1800" b="1" spc="-20" dirty="0" smtClean="0">
                <a:latin typeface="Arial"/>
                <a:cs typeface="Arial"/>
              </a:rPr>
              <a:t> з</a:t>
            </a:r>
            <a:r>
              <a:rPr sz="1800" b="1" spc="-10" dirty="0" smtClean="0">
                <a:latin typeface="Arial"/>
                <a:cs typeface="Arial"/>
              </a:rPr>
              <a:t>а</a:t>
            </a:r>
            <a:r>
              <a:rPr sz="1800" b="1" spc="0" dirty="0" smtClean="0">
                <a:latin typeface="Arial"/>
                <a:cs typeface="Arial"/>
              </a:rPr>
              <a:t>к</a:t>
            </a:r>
            <a:r>
              <a:rPr sz="1800" b="1" spc="10" dirty="0" smtClean="0">
                <a:latin typeface="Arial"/>
                <a:cs typeface="Arial"/>
              </a:rPr>
              <a:t>а</a:t>
            </a:r>
            <a:r>
              <a:rPr sz="1800" b="1" spc="-70" dirty="0" smtClean="0">
                <a:latin typeface="Arial"/>
                <a:cs typeface="Arial"/>
              </a:rPr>
              <a:t>з</a:t>
            </a:r>
            <a:r>
              <a:rPr sz="1800" b="1" spc="0" dirty="0" smtClean="0">
                <a:latin typeface="Arial"/>
                <a:cs typeface="Arial"/>
              </a:rPr>
              <a:t>ч</a:t>
            </a:r>
            <a:r>
              <a:rPr sz="1800" b="1" spc="-10" dirty="0" smtClean="0">
                <a:latin typeface="Arial"/>
                <a:cs typeface="Arial"/>
              </a:rPr>
              <a:t>и</a:t>
            </a:r>
            <a:r>
              <a:rPr sz="1800" b="1" spc="0" dirty="0" smtClean="0">
                <a:latin typeface="Arial"/>
                <a:cs typeface="Arial"/>
              </a:rPr>
              <a:t>ка</a:t>
            </a:r>
            <a:r>
              <a:rPr sz="1800" b="1" spc="3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о</a:t>
            </a:r>
            <a:r>
              <a:rPr sz="1800" spc="-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не</a:t>
            </a:r>
            <a:r>
              <a:rPr sz="1800" spc="15" dirty="0" smtClean="0">
                <a:latin typeface="Arial"/>
                <a:cs typeface="Arial"/>
              </a:rPr>
              <a:t>с</a:t>
            </a:r>
            <a:r>
              <a:rPr sz="1800" spc="-10" dirty="0" smtClean="0">
                <a:latin typeface="Arial"/>
                <a:cs typeface="Arial"/>
              </a:rPr>
              <a:t>о</a:t>
            </a:r>
            <a:r>
              <a:rPr sz="1800" spc="-25" dirty="0" smtClean="0">
                <a:latin typeface="Arial"/>
                <a:cs typeface="Arial"/>
              </a:rPr>
              <a:t>в</a:t>
            </a:r>
            <a:r>
              <a:rPr sz="1800" spc="0" dirty="0" smtClean="0">
                <a:latin typeface="Arial"/>
                <a:cs typeface="Arial"/>
              </a:rPr>
              <a:t>м</a:t>
            </a:r>
            <a:r>
              <a:rPr sz="1800" spc="-15" dirty="0" smtClean="0">
                <a:latin typeface="Arial"/>
                <a:cs typeface="Arial"/>
              </a:rPr>
              <a:t>е</a:t>
            </a:r>
            <a:r>
              <a:rPr sz="1800" spc="0" dirty="0" smtClean="0">
                <a:latin typeface="Arial"/>
                <a:cs typeface="Arial"/>
              </a:rPr>
              <a:t>стим</a:t>
            </a:r>
            <a:r>
              <a:rPr sz="1800" spc="-10" dirty="0" smtClean="0">
                <a:latin typeface="Arial"/>
                <a:cs typeface="Arial"/>
              </a:rPr>
              <a:t>о</a:t>
            </a:r>
            <a:r>
              <a:rPr sz="1800" spc="0" dirty="0" smtClean="0">
                <a:latin typeface="Arial"/>
                <a:cs typeface="Arial"/>
              </a:rPr>
              <a:t>сти и не</a:t>
            </a:r>
            <a:r>
              <a:rPr sz="1800" spc="-25" dirty="0" smtClean="0">
                <a:latin typeface="Arial"/>
                <a:cs typeface="Arial"/>
              </a:rPr>
              <a:t>в</a:t>
            </a:r>
            <a:r>
              <a:rPr sz="1800" spc="0" dirty="0" smtClean="0">
                <a:latin typeface="Arial"/>
                <a:cs typeface="Arial"/>
              </a:rPr>
              <a:t>заим</a:t>
            </a:r>
            <a:r>
              <a:rPr sz="1800" spc="-35" dirty="0" smtClean="0">
                <a:latin typeface="Arial"/>
                <a:cs typeface="Arial"/>
              </a:rPr>
              <a:t>о</a:t>
            </a:r>
            <a:r>
              <a:rPr sz="1800" spc="0" dirty="0" smtClean="0">
                <a:latin typeface="Arial"/>
                <a:cs typeface="Arial"/>
              </a:rPr>
              <a:t>зам</a:t>
            </a:r>
            <a:r>
              <a:rPr sz="1800" spc="-10" dirty="0" smtClean="0">
                <a:latin typeface="Arial"/>
                <a:cs typeface="Arial"/>
              </a:rPr>
              <a:t>е</a:t>
            </a:r>
            <a:r>
              <a:rPr sz="1800" spc="0" dirty="0" smtClean="0">
                <a:latin typeface="Arial"/>
                <a:cs typeface="Arial"/>
              </a:rPr>
              <a:t>ня</a:t>
            </a:r>
            <a:r>
              <a:rPr sz="1800" spc="-10" dirty="0" smtClean="0">
                <a:latin typeface="Arial"/>
                <a:cs typeface="Arial"/>
              </a:rPr>
              <a:t>е</a:t>
            </a:r>
            <a:r>
              <a:rPr sz="1800" spc="0" dirty="0" smtClean="0">
                <a:latin typeface="Arial"/>
                <a:cs typeface="Arial"/>
              </a:rPr>
              <a:t>м</a:t>
            </a:r>
            <a:r>
              <a:rPr sz="1800" spc="-10" dirty="0" smtClean="0">
                <a:latin typeface="Arial"/>
                <a:cs typeface="Arial"/>
              </a:rPr>
              <a:t>о</a:t>
            </a:r>
            <a:r>
              <a:rPr sz="1800" spc="0" dirty="0" smtClean="0">
                <a:latin typeface="Arial"/>
                <a:cs typeface="Arial"/>
              </a:rPr>
              <a:t>сти</a:t>
            </a:r>
            <a:r>
              <a:rPr sz="1800" spc="3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п</a:t>
            </a:r>
            <a:r>
              <a:rPr sz="1800" spc="-10" dirty="0" smtClean="0">
                <a:latin typeface="Arial"/>
                <a:cs typeface="Arial"/>
              </a:rPr>
              <a:t>р</a:t>
            </a:r>
            <a:r>
              <a:rPr sz="1800" spc="0" dirty="0" smtClean="0">
                <a:latin typeface="Arial"/>
                <a:cs typeface="Arial"/>
              </a:rPr>
              <a:t>е</a:t>
            </a:r>
            <a:r>
              <a:rPr sz="1800" spc="-10" dirty="0" smtClean="0">
                <a:latin typeface="Arial"/>
                <a:cs typeface="Arial"/>
              </a:rPr>
              <a:t>п</a:t>
            </a:r>
            <a:r>
              <a:rPr sz="1800" spc="0" dirty="0" smtClean="0">
                <a:latin typeface="Arial"/>
                <a:cs typeface="Arial"/>
              </a:rPr>
              <a:t>а</a:t>
            </a:r>
            <a:r>
              <a:rPr sz="1800" spc="-10" dirty="0" smtClean="0">
                <a:latin typeface="Arial"/>
                <a:cs typeface="Arial"/>
              </a:rPr>
              <a:t>р</a:t>
            </a:r>
            <a:r>
              <a:rPr sz="1800" spc="-45" dirty="0" smtClean="0">
                <a:latin typeface="Arial"/>
                <a:cs typeface="Arial"/>
              </a:rPr>
              <a:t>а</a:t>
            </a:r>
            <a:r>
              <a:rPr sz="1800" spc="-20" dirty="0" smtClean="0">
                <a:latin typeface="Arial"/>
                <a:cs typeface="Arial"/>
              </a:rPr>
              <a:t>т</a:t>
            </a:r>
            <a:r>
              <a:rPr sz="1800" spc="0" dirty="0" smtClean="0">
                <a:latin typeface="Arial"/>
                <a:cs typeface="Arial"/>
              </a:rPr>
              <a:t>ов,</a:t>
            </a:r>
            <a:r>
              <a:rPr sz="1800" spc="25" dirty="0" smtClean="0">
                <a:latin typeface="Arial"/>
                <a:cs typeface="Arial"/>
              </a:rPr>
              <a:t> </a:t>
            </a:r>
            <a:r>
              <a:rPr sz="1800" spc="20" dirty="0" smtClean="0">
                <a:latin typeface="Arial"/>
                <a:cs typeface="Arial"/>
              </a:rPr>
              <a:t>с</a:t>
            </a:r>
            <a:r>
              <a:rPr sz="1800" spc="-45" dirty="0" smtClean="0">
                <a:latin typeface="Arial"/>
                <a:cs typeface="Arial"/>
              </a:rPr>
              <a:t>о</a:t>
            </a:r>
            <a:r>
              <a:rPr sz="1800" spc="5" dirty="0" smtClean="0">
                <a:latin typeface="Arial"/>
                <a:cs typeface="Arial"/>
              </a:rPr>
              <a:t>д</a:t>
            </a:r>
            <a:r>
              <a:rPr sz="1800" spc="0" dirty="0" smtClean="0">
                <a:latin typeface="Arial"/>
                <a:cs typeface="Arial"/>
              </a:rPr>
              <a:t>е</a:t>
            </a:r>
            <a:r>
              <a:rPr sz="1800" spc="-10" dirty="0" smtClean="0">
                <a:latin typeface="Arial"/>
                <a:cs typeface="Arial"/>
              </a:rPr>
              <a:t>р</a:t>
            </a:r>
            <a:r>
              <a:rPr sz="1800" spc="0" dirty="0" smtClean="0">
                <a:latin typeface="Arial"/>
                <a:cs typeface="Arial"/>
              </a:rPr>
              <a:t>ж</a:t>
            </a:r>
            <a:r>
              <a:rPr sz="1800" spc="-10" dirty="0" smtClean="0">
                <a:latin typeface="Arial"/>
                <a:cs typeface="Arial"/>
              </a:rPr>
              <a:t>а</a:t>
            </a:r>
            <a:r>
              <a:rPr sz="1800" spc="0" dirty="0" smtClean="0">
                <a:latin typeface="Arial"/>
                <a:cs typeface="Arial"/>
              </a:rPr>
              <a:t>щих</a:t>
            </a:r>
            <a:r>
              <a:rPr sz="1800" spc="-1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инс</a:t>
            </a:r>
            <a:r>
              <a:rPr sz="1800" spc="-60" dirty="0" smtClean="0">
                <a:latin typeface="Arial"/>
                <a:cs typeface="Arial"/>
              </a:rPr>
              <a:t>у</a:t>
            </a:r>
            <a:r>
              <a:rPr sz="1800" spc="5" dirty="0" smtClean="0">
                <a:latin typeface="Arial"/>
                <a:cs typeface="Arial"/>
              </a:rPr>
              <a:t>л</a:t>
            </a:r>
            <a:r>
              <a:rPr sz="1800" spc="0" dirty="0" smtClean="0">
                <a:latin typeface="Arial"/>
                <a:cs typeface="Arial"/>
              </a:rPr>
              <a:t>ин.</a:t>
            </a:r>
            <a:r>
              <a:rPr sz="1800" spc="5" dirty="0" smtClean="0">
                <a:latin typeface="Arial"/>
                <a:cs typeface="Arial"/>
              </a:rPr>
              <a:t> </a:t>
            </a:r>
            <a:r>
              <a:rPr sz="1800" spc="-65" dirty="0" smtClean="0">
                <a:latin typeface="Arial"/>
                <a:cs typeface="Arial"/>
              </a:rPr>
              <a:t>Т</a:t>
            </a:r>
            <a:r>
              <a:rPr sz="1800" spc="0" dirty="0" smtClean="0">
                <a:latin typeface="Arial"/>
                <a:cs typeface="Arial"/>
              </a:rPr>
              <a:t>акие</a:t>
            </a:r>
            <a:r>
              <a:rPr sz="1800" spc="-30" dirty="0" smtClean="0">
                <a:latin typeface="Arial"/>
                <a:cs typeface="Arial"/>
              </a:rPr>
              <a:t> </a:t>
            </a:r>
            <a:r>
              <a:rPr sz="1800" spc="5" dirty="0" smtClean="0">
                <a:latin typeface="Arial"/>
                <a:cs typeface="Arial"/>
              </a:rPr>
              <a:t>д</a:t>
            </a:r>
            <a:r>
              <a:rPr sz="1800" spc="0" dirty="0" smtClean="0">
                <a:latin typeface="Arial"/>
                <a:cs typeface="Arial"/>
              </a:rPr>
              <a:t>о</a:t>
            </a:r>
            <a:r>
              <a:rPr sz="1800" spc="30" dirty="0" smtClean="0">
                <a:latin typeface="Arial"/>
                <a:cs typeface="Arial"/>
              </a:rPr>
              <a:t>к</a:t>
            </a:r>
            <a:r>
              <a:rPr sz="1800" spc="-30" dirty="0" smtClean="0">
                <a:latin typeface="Arial"/>
                <a:cs typeface="Arial"/>
              </a:rPr>
              <a:t>а</a:t>
            </a:r>
            <a:r>
              <a:rPr sz="1800" spc="0" dirty="0" smtClean="0">
                <a:latin typeface="Arial"/>
                <a:cs typeface="Arial"/>
              </a:rPr>
              <a:t>з</a:t>
            </a:r>
            <a:r>
              <a:rPr sz="1800" spc="-40" dirty="0" smtClean="0">
                <a:latin typeface="Arial"/>
                <a:cs typeface="Arial"/>
              </a:rPr>
              <a:t>а</a:t>
            </a:r>
            <a:r>
              <a:rPr sz="1800" spc="-20" dirty="0" smtClean="0">
                <a:latin typeface="Arial"/>
                <a:cs typeface="Arial"/>
              </a:rPr>
              <a:t>т</a:t>
            </a:r>
            <a:r>
              <a:rPr sz="1800" spc="-65" dirty="0" smtClean="0">
                <a:latin typeface="Arial"/>
                <a:cs typeface="Arial"/>
              </a:rPr>
              <a:t>е</a:t>
            </a:r>
            <a:r>
              <a:rPr sz="1800" spc="5" dirty="0" smtClean="0">
                <a:latin typeface="Arial"/>
                <a:cs typeface="Arial"/>
              </a:rPr>
              <a:t>л</a:t>
            </a:r>
            <a:r>
              <a:rPr sz="1800" spc="0" dirty="0" smtClean="0">
                <a:latin typeface="Arial"/>
                <a:cs typeface="Arial"/>
              </a:rPr>
              <a:t>ьст</a:t>
            </a:r>
            <a:r>
              <a:rPr sz="1800" spc="-20" dirty="0" smtClean="0">
                <a:latin typeface="Arial"/>
                <a:cs typeface="Arial"/>
              </a:rPr>
              <a:t>в</a:t>
            </a:r>
            <a:r>
              <a:rPr sz="1800" spc="0" dirty="0" smtClean="0">
                <a:latin typeface="Arial"/>
                <a:cs typeface="Arial"/>
              </a:rPr>
              <a:t>а антимон</a:t>
            </a:r>
            <a:r>
              <a:rPr sz="1800" spc="-10" dirty="0" smtClean="0">
                <a:latin typeface="Arial"/>
                <a:cs typeface="Arial"/>
              </a:rPr>
              <a:t>о</a:t>
            </a:r>
            <a:r>
              <a:rPr sz="1800" spc="0" dirty="0" smtClean="0">
                <a:latin typeface="Arial"/>
                <a:cs typeface="Arial"/>
              </a:rPr>
              <a:t>п</a:t>
            </a:r>
            <a:r>
              <a:rPr sz="1800" spc="-45" dirty="0" smtClean="0">
                <a:latin typeface="Arial"/>
                <a:cs typeface="Arial"/>
              </a:rPr>
              <a:t>о</a:t>
            </a:r>
            <a:r>
              <a:rPr sz="1800" spc="5" dirty="0" smtClean="0">
                <a:latin typeface="Arial"/>
                <a:cs typeface="Arial"/>
              </a:rPr>
              <a:t>л</a:t>
            </a:r>
            <a:r>
              <a:rPr sz="1800" spc="0" dirty="0" smtClean="0">
                <a:latin typeface="Arial"/>
                <a:cs typeface="Arial"/>
              </a:rPr>
              <a:t>ьным</a:t>
            </a:r>
            <a:r>
              <a:rPr sz="1800" spc="10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о</a:t>
            </a:r>
            <a:r>
              <a:rPr sz="1800" spc="-10" dirty="0" smtClean="0">
                <a:latin typeface="Arial"/>
                <a:cs typeface="Arial"/>
              </a:rPr>
              <a:t>р</a:t>
            </a:r>
            <a:r>
              <a:rPr sz="1800" spc="-35" dirty="0" smtClean="0">
                <a:latin typeface="Arial"/>
                <a:cs typeface="Arial"/>
              </a:rPr>
              <a:t>г</a:t>
            </a:r>
            <a:r>
              <a:rPr sz="1800" spc="0" dirty="0" smtClean="0">
                <a:latin typeface="Arial"/>
                <a:cs typeface="Arial"/>
              </a:rPr>
              <a:t>ан</a:t>
            </a:r>
            <a:r>
              <a:rPr sz="1800" spc="-10" dirty="0" smtClean="0">
                <a:latin typeface="Arial"/>
                <a:cs typeface="Arial"/>
              </a:rPr>
              <a:t>о</a:t>
            </a:r>
            <a:r>
              <a:rPr sz="1800" spc="0" dirty="0" smtClean="0">
                <a:latin typeface="Arial"/>
                <a:cs typeface="Arial"/>
              </a:rPr>
              <a:t>м</a:t>
            </a:r>
            <a:r>
              <a:rPr sz="1800" spc="20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с</a:t>
            </a:r>
            <a:r>
              <a:rPr sz="1800" spc="-85" dirty="0" smtClean="0">
                <a:latin typeface="Arial"/>
                <a:cs typeface="Arial"/>
              </a:rPr>
              <a:t>у</a:t>
            </a:r>
            <a:r>
              <a:rPr sz="1800" spc="5" dirty="0" smtClean="0">
                <a:latin typeface="Arial"/>
                <a:cs typeface="Arial"/>
              </a:rPr>
              <a:t>д</a:t>
            </a:r>
            <a:r>
              <a:rPr sz="1800" spc="0" dirty="0" smtClean="0">
                <a:latin typeface="Arial"/>
                <a:cs typeface="Arial"/>
              </a:rPr>
              <a:t>у</a:t>
            </a:r>
            <a:r>
              <a:rPr sz="1800" spc="10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п</a:t>
            </a:r>
            <a:r>
              <a:rPr sz="1800" spc="-10" dirty="0" smtClean="0">
                <a:latin typeface="Arial"/>
                <a:cs typeface="Arial"/>
              </a:rPr>
              <a:t>р</a:t>
            </a:r>
            <a:r>
              <a:rPr sz="1800" spc="-45" dirty="0" smtClean="0">
                <a:latin typeface="Arial"/>
                <a:cs typeface="Arial"/>
              </a:rPr>
              <a:t>е</a:t>
            </a:r>
            <a:r>
              <a:rPr sz="1800" spc="5" dirty="0" smtClean="0">
                <a:latin typeface="Arial"/>
                <a:cs typeface="Arial"/>
              </a:rPr>
              <a:t>д</a:t>
            </a:r>
            <a:r>
              <a:rPr sz="1800" spc="0" dirty="0" smtClean="0">
                <a:latin typeface="Arial"/>
                <a:cs typeface="Arial"/>
              </a:rPr>
              <a:t>с</a:t>
            </a:r>
            <a:r>
              <a:rPr sz="1800" spc="-20" dirty="0" smtClean="0">
                <a:latin typeface="Arial"/>
                <a:cs typeface="Arial"/>
              </a:rPr>
              <a:t>т</a:t>
            </a:r>
            <a:r>
              <a:rPr sz="1800" spc="0" dirty="0" smtClean="0">
                <a:latin typeface="Arial"/>
                <a:cs typeface="Arial"/>
              </a:rPr>
              <a:t>а</a:t>
            </a:r>
            <a:r>
              <a:rPr sz="1800" spc="-40" dirty="0" smtClean="0">
                <a:latin typeface="Arial"/>
                <a:cs typeface="Arial"/>
              </a:rPr>
              <a:t>в</a:t>
            </a:r>
            <a:r>
              <a:rPr sz="1800" spc="5" dirty="0" smtClean="0">
                <a:latin typeface="Arial"/>
                <a:cs typeface="Arial"/>
              </a:rPr>
              <a:t>л</a:t>
            </a:r>
            <a:r>
              <a:rPr sz="1800" spc="0" dirty="0" smtClean="0">
                <a:latin typeface="Arial"/>
                <a:cs typeface="Arial"/>
              </a:rPr>
              <a:t>ены не</a:t>
            </a:r>
            <a:r>
              <a:rPr sz="1800" spc="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бы</a:t>
            </a:r>
            <a:r>
              <a:rPr sz="1800" spc="5" dirty="0" smtClean="0">
                <a:latin typeface="Arial"/>
                <a:cs typeface="Arial"/>
              </a:rPr>
              <a:t>л</a:t>
            </a:r>
            <a:r>
              <a:rPr sz="1800" spc="0" dirty="0" smtClean="0">
                <a:latin typeface="Arial"/>
                <a:cs typeface="Arial"/>
              </a:rPr>
              <a:t>и.</a:t>
            </a:r>
            <a:endParaRPr sz="1800" dirty="0">
              <a:latin typeface="Arial"/>
              <a:cs typeface="Arial"/>
            </a:endParaRPr>
          </a:p>
          <a:p>
            <a:pPr marL="12700" marR="12700">
              <a:lnSpc>
                <a:spcPct val="100000"/>
              </a:lnSpc>
            </a:pPr>
            <a:r>
              <a:rPr sz="1800" spc="-70" dirty="0" smtClean="0">
                <a:latin typeface="Arial"/>
                <a:cs typeface="Arial"/>
              </a:rPr>
              <a:t>Т</a:t>
            </a:r>
            <a:r>
              <a:rPr sz="1800" spc="0" dirty="0" smtClean="0">
                <a:latin typeface="Arial"/>
                <a:cs typeface="Arial"/>
              </a:rPr>
              <a:t>аким</a:t>
            </a:r>
            <a:r>
              <a:rPr sz="1800" spc="-2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об</a:t>
            </a:r>
            <a:r>
              <a:rPr sz="1800" spc="-10" dirty="0" smtClean="0">
                <a:latin typeface="Arial"/>
                <a:cs typeface="Arial"/>
              </a:rPr>
              <a:t>р</a:t>
            </a:r>
            <a:r>
              <a:rPr sz="1800" spc="-30" dirty="0" smtClean="0">
                <a:latin typeface="Arial"/>
                <a:cs typeface="Arial"/>
              </a:rPr>
              <a:t>а</a:t>
            </a:r>
            <a:r>
              <a:rPr sz="1800" spc="-20" dirty="0" smtClean="0">
                <a:latin typeface="Arial"/>
                <a:cs typeface="Arial"/>
              </a:rPr>
              <a:t>з</a:t>
            </a:r>
            <a:r>
              <a:rPr sz="1800" spc="0" dirty="0" smtClean="0">
                <a:latin typeface="Arial"/>
                <a:cs typeface="Arial"/>
              </a:rPr>
              <a:t>о</a:t>
            </a:r>
            <a:r>
              <a:rPr sz="1800" spc="-10" dirty="0" smtClean="0">
                <a:latin typeface="Arial"/>
                <a:cs typeface="Arial"/>
              </a:rPr>
              <a:t>м</a:t>
            </a:r>
            <a:r>
              <a:rPr sz="1800" spc="0" dirty="0" smtClean="0">
                <a:latin typeface="Arial"/>
                <a:cs typeface="Arial"/>
              </a:rPr>
              <a:t>,</a:t>
            </a:r>
            <a:r>
              <a:rPr sz="1800" spc="15" dirty="0" smtClean="0">
                <a:latin typeface="Arial"/>
                <a:cs typeface="Arial"/>
              </a:rPr>
              <a:t> </a:t>
            </a:r>
            <a:r>
              <a:rPr sz="1800" spc="-10" dirty="0" smtClean="0">
                <a:latin typeface="Arial"/>
                <a:cs typeface="Arial"/>
              </a:rPr>
              <a:t>ф</a:t>
            </a:r>
            <a:r>
              <a:rPr sz="1800" spc="0" dirty="0" smtClean="0">
                <a:latin typeface="Arial"/>
                <a:cs typeface="Arial"/>
              </a:rPr>
              <a:t>о</a:t>
            </a:r>
            <a:r>
              <a:rPr sz="1800" spc="-10" dirty="0" smtClean="0">
                <a:latin typeface="Arial"/>
                <a:cs typeface="Arial"/>
              </a:rPr>
              <a:t>р</a:t>
            </a:r>
            <a:r>
              <a:rPr sz="1800" spc="0" dirty="0" smtClean="0">
                <a:latin typeface="Arial"/>
                <a:cs typeface="Arial"/>
              </a:rPr>
              <a:t>ми</a:t>
            </a:r>
            <a:r>
              <a:rPr sz="1800" spc="-10" dirty="0" smtClean="0">
                <a:latin typeface="Arial"/>
                <a:cs typeface="Arial"/>
              </a:rPr>
              <a:t>р</a:t>
            </a:r>
            <a:r>
              <a:rPr sz="1800" spc="0" dirty="0" smtClean="0">
                <a:latin typeface="Arial"/>
                <a:cs typeface="Arial"/>
              </a:rPr>
              <a:t>о</a:t>
            </a:r>
            <a:r>
              <a:rPr sz="1800" spc="-30" dirty="0" smtClean="0">
                <a:latin typeface="Arial"/>
                <a:cs typeface="Arial"/>
              </a:rPr>
              <a:t>в</a:t>
            </a:r>
            <a:r>
              <a:rPr sz="1800" spc="0" dirty="0" smtClean="0">
                <a:latin typeface="Arial"/>
                <a:cs typeface="Arial"/>
              </a:rPr>
              <a:t>ание</a:t>
            </a:r>
            <a:r>
              <a:rPr sz="1800" spc="5" dirty="0" smtClean="0">
                <a:latin typeface="Arial"/>
                <a:cs typeface="Arial"/>
              </a:rPr>
              <a:t> д</a:t>
            </a:r>
            <a:r>
              <a:rPr sz="1800" spc="0" dirty="0" smtClean="0">
                <a:latin typeface="Arial"/>
                <a:cs typeface="Arial"/>
              </a:rPr>
              <a:t>о</a:t>
            </a:r>
            <a:r>
              <a:rPr sz="1800" spc="20" dirty="0" smtClean="0">
                <a:latin typeface="Arial"/>
                <a:cs typeface="Arial"/>
              </a:rPr>
              <a:t>к</a:t>
            </a:r>
            <a:r>
              <a:rPr sz="1800" spc="-50" dirty="0" smtClean="0">
                <a:latin typeface="Arial"/>
                <a:cs typeface="Arial"/>
              </a:rPr>
              <a:t>у</a:t>
            </a:r>
            <a:r>
              <a:rPr sz="1800" spc="0" dirty="0" smtClean="0">
                <a:latin typeface="Arial"/>
                <a:cs typeface="Arial"/>
              </a:rPr>
              <a:t>м</a:t>
            </a:r>
            <a:r>
              <a:rPr sz="1800" spc="-10" dirty="0" smtClean="0">
                <a:latin typeface="Arial"/>
                <a:cs typeface="Arial"/>
              </a:rPr>
              <a:t>е</a:t>
            </a:r>
            <a:r>
              <a:rPr sz="1800" spc="0" dirty="0" smtClean="0">
                <a:latin typeface="Arial"/>
                <a:cs typeface="Arial"/>
              </a:rPr>
              <a:t>н</a:t>
            </a:r>
            <a:r>
              <a:rPr sz="1800" spc="-20" dirty="0" smtClean="0">
                <a:latin typeface="Arial"/>
                <a:cs typeface="Arial"/>
              </a:rPr>
              <a:t>т</a:t>
            </a:r>
            <a:r>
              <a:rPr sz="1800" spc="0" dirty="0" smtClean="0">
                <a:latin typeface="Arial"/>
                <a:cs typeface="Arial"/>
              </a:rPr>
              <a:t>ации на</a:t>
            </a:r>
            <a:r>
              <a:rPr sz="1800" spc="10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за</a:t>
            </a:r>
            <a:r>
              <a:rPr sz="1800" spc="25" dirty="0" smtClean="0">
                <a:latin typeface="Arial"/>
                <a:cs typeface="Arial"/>
              </a:rPr>
              <a:t>к</a:t>
            </a:r>
            <a:r>
              <a:rPr sz="1800" spc="-25" dirty="0" smtClean="0">
                <a:latin typeface="Arial"/>
                <a:cs typeface="Arial"/>
              </a:rPr>
              <a:t>у</a:t>
            </a:r>
            <a:r>
              <a:rPr sz="1800" spc="0" dirty="0" smtClean="0">
                <a:latin typeface="Arial"/>
                <a:cs typeface="Arial"/>
              </a:rPr>
              <a:t>п</a:t>
            </a:r>
            <a:r>
              <a:rPr sz="1800" spc="20" dirty="0" smtClean="0">
                <a:latin typeface="Arial"/>
                <a:cs typeface="Arial"/>
              </a:rPr>
              <a:t>к</a:t>
            </a:r>
            <a:r>
              <a:rPr sz="1800" spc="0" dirty="0" smtClean="0">
                <a:latin typeface="Arial"/>
                <a:cs typeface="Arial"/>
              </a:rPr>
              <a:t>у п</a:t>
            </a:r>
            <a:r>
              <a:rPr sz="1800" spc="-10" dirty="0" smtClean="0">
                <a:latin typeface="Arial"/>
                <a:cs typeface="Arial"/>
              </a:rPr>
              <a:t>р</a:t>
            </a:r>
            <a:r>
              <a:rPr sz="1800" spc="0" dirty="0" smtClean="0">
                <a:latin typeface="Arial"/>
                <a:cs typeface="Arial"/>
              </a:rPr>
              <a:t>е</a:t>
            </a:r>
            <a:r>
              <a:rPr sz="1800" spc="-10" dirty="0" smtClean="0">
                <a:latin typeface="Arial"/>
                <a:cs typeface="Arial"/>
              </a:rPr>
              <a:t>п</a:t>
            </a:r>
            <a:r>
              <a:rPr sz="1800" spc="0" dirty="0" smtClean="0">
                <a:latin typeface="Arial"/>
                <a:cs typeface="Arial"/>
              </a:rPr>
              <a:t>а</a:t>
            </a:r>
            <a:r>
              <a:rPr sz="1800" spc="-10" dirty="0" smtClean="0">
                <a:latin typeface="Arial"/>
                <a:cs typeface="Arial"/>
              </a:rPr>
              <a:t>р</a:t>
            </a:r>
            <a:r>
              <a:rPr sz="1800" spc="-45" dirty="0" smtClean="0">
                <a:latin typeface="Arial"/>
                <a:cs typeface="Arial"/>
              </a:rPr>
              <a:t>а</a:t>
            </a:r>
            <a:r>
              <a:rPr sz="1800" spc="-20" dirty="0" smtClean="0">
                <a:latin typeface="Arial"/>
                <a:cs typeface="Arial"/>
              </a:rPr>
              <a:t>т</a:t>
            </a:r>
            <a:r>
              <a:rPr sz="1800" spc="0" dirty="0" smtClean="0">
                <a:latin typeface="Arial"/>
                <a:cs typeface="Arial"/>
              </a:rPr>
              <a:t>ов</a:t>
            </a:r>
            <a:r>
              <a:rPr sz="1800" spc="2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инс</a:t>
            </a:r>
            <a:r>
              <a:rPr sz="1800" spc="-60" dirty="0" smtClean="0">
                <a:latin typeface="Arial"/>
                <a:cs typeface="Arial"/>
              </a:rPr>
              <a:t>у</a:t>
            </a:r>
            <a:r>
              <a:rPr sz="1800" spc="5" dirty="0" smtClean="0">
                <a:latin typeface="Arial"/>
                <a:cs typeface="Arial"/>
              </a:rPr>
              <a:t>л</a:t>
            </a:r>
            <a:r>
              <a:rPr sz="1800" spc="0" dirty="0" smtClean="0">
                <a:latin typeface="Arial"/>
                <a:cs typeface="Arial"/>
              </a:rPr>
              <a:t>ина</a:t>
            </a:r>
            <a:r>
              <a:rPr sz="1800" spc="10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ос</a:t>
            </a:r>
            <a:r>
              <a:rPr sz="1800" spc="-30" dirty="0" smtClean="0">
                <a:latin typeface="Arial"/>
                <a:cs typeface="Arial"/>
              </a:rPr>
              <a:t>ущ</a:t>
            </a:r>
            <a:r>
              <a:rPr sz="1800" spc="0" dirty="0" smtClean="0">
                <a:latin typeface="Arial"/>
                <a:cs typeface="Arial"/>
              </a:rPr>
              <a:t>ест</a:t>
            </a:r>
            <a:r>
              <a:rPr sz="1800" spc="-35" dirty="0" smtClean="0">
                <a:latin typeface="Arial"/>
                <a:cs typeface="Arial"/>
              </a:rPr>
              <a:t>в</a:t>
            </a:r>
            <a:r>
              <a:rPr sz="1800" spc="5" dirty="0" smtClean="0">
                <a:latin typeface="Arial"/>
                <a:cs typeface="Arial"/>
              </a:rPr>
              <a:t>л</a:t>
            </a:r>
            <a:r>
              <a:rPr sz="1800" spc="0" dirty="0" smtClean="0">
                <a:latin typeface="Arial"/>
                <a:cs typeface="Arial"/>
              </a:rPr>
              <a:t>я</a:t>
            </a:r>
            <a:r>
              <a:rPr sz="1800" spc="25" dirty="0" smtClean="0">
                <a:latin typeface="Arial"/>
                <a:cs typeface="Arial"/>
              </a:rPr>
              <a:t>л</a:t>
            </a:r>
            <a:r>
              <a:rPr sz="1800" spc="0" dirty="0" smtClean="0">
                <a:latin typeface="Arial"/>
                <a:cs typeface="Arial"/>
              </a:rPr>
              <a:t>ось за</a:t>
            </a:r>
            <a:r>
              <a:rPr sz="1800" spc="35" dirty="0" smtClean="0">
                <a:latin typeface="Arial"/>
                <a:cs typeface="Arial"/>
              </a:rPr>
              <a:t>к</a:t>
            </a:r>
            <a:r>
              <a:rPr sz="1800" spc="-30" dirty="0" smtClean="0">
                <a:latin typeface="Arial"/>
                <a:cs typeface="Arial"/>
              </a:rPr>
              <a:t>а</a:t>
            </a:r>
            <a:r>
              <a:rPr sz="1800" spc="-60" dirty="0" smtClean="0">
                <a:latin typeface="Arial"/>
                <a:cs typeface="Arial"/>
              </a:rPr>
              <a:t>з</a:t>
            </a:r>
            <a:r>
              <a:rPr sz="1800" spc="0" dirty="0" smtClean="0">
                <a:latin typeface="Arial"/>
                <a:cs typeface="Arial"/>
              </a:rPr>
              <a:t>чи</a:t>
            </a:r>
            <a:r>
              <a:rPr sz="1800" spc="25" dirty="0" smtClean="0">
                <a:latin typeface="Arial"/>
                <a:cs typeface="Arial"/>
              </a:rPr>
              <a:t>к</a:t>
            </a:r>
            <a:r>
              <a:rPr sz="1800" spc="0" dirty="0" smtClean="0">
                <a:latin typeface="Arial"/>
                <a:cs typeface="Arial"/>
              </a:rPr>
              <a:t>ом</a:t>
            </a:r>
            <a:r>
              <a:rPr sz="1800" spc="-20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в</a:t>
            </a:r>
            <a:r>
              <a:rPr sz="1800" spc="5" dirty="0" smtClean="0">
                <a:latin typeface="Arial"/>
                <a:cs typeface="Arial"/>
              </a:rPr>
              <a:t> </a:t>
            </a:r>
            <a:r>
              <a:rPr sz="1800" spc="-25" dirty="0" smtClean="0">
                <a:latin typeface="Arial"/>
                <a:cs typeface="Arial"/>
              </a:rPr>
              <a:t>ц</a:t>
            </a:r>
            <a:r>
              <a:rPr sz="1800" spc="-65" dirty="0" smtClean="0">
                <a:latin typeface="Arial"/>
                <a:cs typeface="Arial"/>
              </a:rPr>
              <a:t>е</a:t>
            </a:r>
            <a:r>
              <a:rPr sz="1800" spc="5" dirty="0" smtClean="0">
                <a:latin typeface="Arial"/>
                <a:cs typeface="Arial"/>
              </a:rPr>
              <a:t>л</a:t>
            </a:r>
            <a:r>
              <a:rPr sz="1800" spc="0" dirty="0" smtClean="0">
                <a:latin typeface="Arial"/>
                <a:cs typeface="Arial"/>
              </a:rPr>
              <a:t>ях</a:t>
            </a:r>
            <a:r>
              <a:rPr sz="1800" spc="-5" dirty="0" smtClean="0">
                <a:latin typeface="Arial"/>
                <a:cs typeface="Arial"/>
              </a:rPr>
              <a:t> </a:t>
            </a:r>
            <a:r>
              <a:rPr sz="1800" spc="5" dirty="0" smtClean="0">
                <a:latin typeface="Arial"/>
                <a:cs typeface="Arial"/>
              </a:rPr>
              <a:t>д</a:t>
            </a:r>
            <a:r>
              <a:rPr sz="1800" spc="0" dirty="0" smtClean="0">
                <a:latin typeface="Arial"/>
                <a:cs typeface="Arial"/>
              </a:rPr>
              <a:t>остиж</a:t>
            </a:r>
            <a:r>
              <a:rPr sz="1800" spc="-10" dirty="0" smtClean="0">
                <a:latin typeface="Arial"/>
                <a:cs typeface="Arial"/>
              </a:rPr>
              <a:t>е</a:t>
            </a:r>
            <a:r>
              <a:rPr sz="1800" spc="0" dirty="0" smtClean="0">
                <a:latin typeface="Arial"/>
                <a:cs typeface="Arial"/>
              </a:rPr>
              <a:t>ния</a:t>
            </a:r>
            <a:r>
              <a:rPr sz="1800" spc="-10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м</a:t>
            </a:r>
            <a:r>
              <a:rPr sz="1800" spc="-10" dirty="0" smtClean="0">
                <a:latin typeface="Arial"/>
                <a:cs typeface="Arial"/>
              </a:rPr>
              <a:t>а</a:t>
            </a:r>
            <a:r>
              <a:rPr sz="1800" spc="25" dirty="0" smtClean="0">
                <a:latin typeface="Arial"/>
                <a:cs typeface="Arial"/>
              </a:rPr>
              <a:t>к</a:t>
            </a:r>
            <a:r>
              <a:rPr sz="1800" spc="0" dirty="0" smtClean="0">
                <a:latin typeface="Arial"/>
                <a:cs typeface="Arial"/>
              </a:rPr>
              <a:t>сим</a:t>
            </a:r>
            <a:r>
              <a:rPr sz="1800" spc="-10" dirty="0" smtClean="0">
                <a:latin typeface="Arial"/>
                <a:cs typeface="Arial"/>
              </a:rPr>
              <a:t>а</a:t>
            </a:r>
            <a:r>
              <a:rPr sz="1800" spc="5" dirty="0" smtClean="0">
                <a:latin typeface="Arial"/>
                <a:cs typeface="Arial"/>
              </a:rPr>
              <a:t>л</a:t>
            </a:r>
            <a:r>
              <a:rPr sz="1800" spc="0" dirty="0" smtClean="0">
                <a:latin typeface="Arial"/>
                <a:cs typeface="Arial"/>
              </a:rPr>
              <a:t>ьно</a:t>
            </a:r>
            <a:r>
              <a:rPr sz="1800" spc="-40" dirty="0" smtClean="0">
                <a:latin typeface="Arial"/>
                <a:cs typeface="Arial"/>
              </a:rPr>
              <a:t>г</a:t>
            </a:r>
            <a:r>
              <a:rPr sz="1800" spc="0" dirty="0" smtClean="0">
                <a:latin typeface="Arial"/>
                <a:cs typeface="Arial"/>
              </a:rPr>
              <a:t>о</a:t>
            </a:r>
            <a:r>
              <a:rPr sz="1800" spc="-1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р</a:t>
            </a:r>
            <a:r>
              <a:rPr sz="1800" spc="-45" dirty="0" smtClean="0">
                <a:latin typeface="Arial"/>
                <a:cs typeface="Arial"/>
              </a:rPr>
              <a:t>е</a:t>
            </a:r>
            <a:r>
              <a:rPr sz="1800" spc="-20" dirty="0" smtClean="0">
                <a:latin typeface="Arial"/>
                <a:cs typeface="Arial"/>
              </a:rPr>
              <a:t>з</a:t>
            </a:r>
            <a:r>
              <a:rPr sz="1800" spc="-60" dirty="0" smtClean="0">
                <a:latin typeface="Arial"/>
                <a:cs typeface="Arial"/>
              </a:rPr>
              <a:t>у</a:t>
            </a:r>
            <a:r>
              <a:rPr sz="1800" spc="5" dirty="0" smtClean="0">
                <a:latin typeface="Arial"/>
                <a:cs typeface="Arial"/>
              </a:rPr>
              <a:t>л</a:t>
            </a:r>
            <a:r>
              <a:rPr sz="1800" spc="-150" dirty="0" smtClean="0">
                <a:latin typeface="Arial"/>
                <a:cs typeface="Arial"/>
              </a:rPr>
              <a:t>ь</a:t>
            </a:r>
            <a:r>
              <a:rPr sz="1800" spc="-20" dirty="0" smtClean="0">
                <a:latin typeface="Arial"/>
                <a:cs typeface="Arial"/>
              </a:rPr>
              <a:t>т</a:t>
            </a:r>
            <a:r>
              <a:rPr sz="1800" spc="-45" dirty="0" smtClean="0">
                <a:latin typeface="Arial"/>
                <a:cs typeface="Arial"/>
              </a:rPr>
              <a:t>а</a:t>
            </a:r>
            <a:r>
              <a:rPr sz="1800" spc="-20" dirty="0" smtClean="0">
                <a:latin typeface="Arial"/>
                <a:cs typeface="Arial"/>
              </a:rPr>
              <a:t>т</a:t>
            </a:r>
            <a:r>
              <a:rPr sz="1800" spc="0" dirty="0" smtClean="0">
                <a:latin typeface="Arial"/>
                <a:cs typeface="Arial"/>
              </a:rPr>
              <a:t>а</a:t>
            </a:r>
            <a:r>
              <a:rPr sz="1800" spc="30" dirty="0" smtClean="0">
                <a:latin typeface="Arial"/>
                <a:cs typeface="Arial"/>
              </a:rPr>
              <a:t> </a:t>
            </a:r>
            <a:r>
              <a:rPr sz="1800" spc="5" dirty="0" smtClean="0">
                <a:latin typeface="Arial"/>
                <a:cs typeface="Arial"/>
              </a:rPr>
              <a:t>л</a:t>
            </a:r>
            <a:r>
              <a:rPr sz="1800" spc="-65" dirty="0" smtClean="0">
                <a:latin typeface="Arial"/>
                <a:cs typeface="Arial"/>
              </a:rPr>
              <a:t>е</a:t>
            </a:r>
            <a:r>
              <a:rPr sz="1800" spc="0" dirty="0" smtClean="0">
                <a:latin typeface="Arial"/>
                <a:cs typeface="Arial"/>
              </a:rPr>
              <a:t>ч</a:t>
            </a:r>
            <a:r>
              <a:rPr sz="1800" spc="-10" dirty="0" smtClean="0">
                <a:latin typeface="Arial"/>
                <a:cs typeface="Arial"/>
              </a:rPr>
              <a:t>е</a:t>
            </a:r>
            <a:r>
              <a:rPr sz="1800" spc="0" dirty="0" smtClean="0">
                <a:latin typeface="Arial"/>
                <a:cs typeface="Arial"/>
              </a:rPr>
              <a:t>ния</a:t>
            </a:r>
            <a:r>
              <a:rPr sz="1800" spc="-10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заб</a:t>
            </a:r>
            <a:r>
              <a:rPr sz="1800" spc="-45" dirty="0" smtClean="0">
                <a:latin typeface="Arial"/>
                <a:cs typeface="Arial"/>
              </a:rPr>
              <a:t>о</a:t>
            </a:r>
            <a:r>
              <a:rPr sz="1800" spc="5" dirty="0" smtClean="0">
                <a:latin typeface="Arial"/>
                <a:cs typeface="Arial"/>
              </a:rPr>
              <a:t>л</a:t>
            </a:r>
            <a:r>
              <a:rPr sz="1800" spc="0" dirty="0" smtClean="0">
                <a:latin typeface="Arial"/>
                <a:cs typeface="Arial"/>
              </a:rPr>
              <a:t>е</a:t>
            </a:r>
            <a:r>
              <a:rPr sz="1800" spc="-30" dirty="0" smtClean="0">
                <a:latin typeface="Arial"/>
                <a:cs typeface="Arial"/>
              </a:rPr>
              <a:t>в</a:t>
            </a:r>
            <a:r>
              <a:rPr sz="1800" spc="0" dirty="0" smtClean="0">
                <a:latin typeface="Arial"/>
                <a:cs typeface="Arial"/>
              </a:rPr>
              <a:t>аний, с </a:t>
            </a:r>
            <a:r>
              <a:rPr sz="1800" spc="20" dirty="0" smtClean="0">
                <a:latin typeface="Arial"/>
                <a:cs typeface="Arial"/>
              </a:rPr>
              <a:t>с</a:t>
            </a:r>
            <a:r>
              <a:rPr sz="1800" spc="-10" dirty="0" smtClean="0">
                <a:latin typeface="Arial"/>
                <a:cs typeface="Arial"/>
              </a:rPr>
              <a:t>о</a:t>
            </a:r>
            <a:r>
              <a:rPr sz="1800" spc="-85" dirty="0" smtClean="0">
                <a:latin typeface="Arial"/>
                <a:cs typeface="Arial"/>
              </a:rPr>
              <a:t>б</a:t>
            </a:r>
            <a:r>
              <a:rPr sz="1800" spc="0" dirty="0" smtClean="0">
                <a:latin typeface="Arial"/>
                <a:cs typeface="Arial"/>
              </a:rPr>
              <a:t>л</a:t>
            </a:r>
            <a:r>
              <a:rPr sz="1800" spc="-30" dirty="0" smtClean="0">
                <a:latin typeface="Arial"/>
                <a:cs typeface="Arial"/>
              </a:rPr>
              <a:t>ю</a:t>
            </a:r>
            <a:r>
              <a:rPr sz="1800" spc="0" dirty="0" smtClean="0">
                <a:latin typeface="Arial"/>
                <a:cs typeface="Arial"/>
              </a:rPr>
              <a:t>дени</a:t>
            </a:r>
            <a:r>
              <a:rPr sz="1800" spc="-10" dirty="0" smtClean="0">
                <a:latin typeface="Arial"/>
                <a:cs typeface="Arial"/>
              </a:rPr>
              <a:t>е</a:t>
            </a:r>
            <a:r>
              <a:rPr sz="1800" spc="0" dirty="0" smtClean="0">
                <a:latin typeface="Arial"/>
                <a:cs typeface="Arial"/>
              </a:rPr>
              <a:t>м</a:t>
            </a:r>
            <a:r>
              <a:rPr sz="1800" spc="-2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п</a:t>
            </a:r>
            <a:r>
              <a:rPr sz="1800" spc="-15" dirty="0" smtClean="0">
                <a:latin typeface="Arial"/>
                <a:cs typeface="Arial"/>
              </a:rPr>
              <a:t>р</a:t>
            </a:r>
            <a:r>
              <a:rPr sz="1800" spc="0" dirty="0" smtClean="0">
                <a:latin typeface="Arial"/>
                <a:cs typeface="Arial"/>
              </a:rPr>
              <a:t>инцип</a:t>
            </a:r>
            <a:r>
              <a:rPr sz="1800" spc="-10" dirty="0" smtClean="0">
                <a:latin typeface="Arial"/>
                <a:cs typeface="Arial"/>
              </a:rPr>
              <a:t>о</a:t>
            </a:r>
            <a:r>
              <a:rPr sz="1800" spc="0" dirty="0" smtClean="0">
                <a:latin typeface="Arial"/>
                <a:cs typeface="Arial"/>
              </a:rPr>
              <a:t>в, закр</a:t>
            </a:r>
            <a:r>
              <a:rPr sz="1800" spc="-10" dirty="0" smtClean="0">
                <a:latin typeface="Arial"/>
                <a:cs typeface="Arial"/>
              </a:rPr>
              <a:t>е</a:t>
            </a:r>
            <a:r>
              <a:rPr sz="1800" spc="0" dirty="0" smtClean="0">
                <a:latin typeface="Arial"/>
                <a:cs typeface="Arial"/>
              </a:rPr>
              <a:t>плен</a:t>
            </a:r>
            <a:r>
              <a:rPr sz="1800" spc="5" dirty="0" smtClean="0">
                <a:latin typeface="Arial"/>
                <a:cs typeface="Arial"/>
              </a:rPr>
              <a:t>н</a:t>
            </a:r>
            <a:r>
              <a:rPr sz="1800" spc="0" dirty="0" smtClean="0">
                <a:latin typeface="Arial"/>
                <a:cs typeface="Arial"/>
              </a:rPr>
              <a:t>ых</a:t>
            </a:r>
            <a:r>
              <a:rPr sz="1800" spc="-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в с</a:t>
            </a:r>
            <a:r>
              <a:rPr sz="1800" spc="-204" dirty="0" smtClean="0">
                <a:latin typeface="Arial"/>
                <a:cs typeface="Arial"/>
              </a:rPr>
              <a:t>т</a:t>
            </a:r>
            <a:r>
              <a:rPr sz="1800" spc="0" dirty="0" smtClean="0">
                <a:latin typeface="Arial"/>
                <a:cs typeface="Arial"/>
              </a:rPr>
              <a:t>.41</a:t>
            </a:r>
            <a:r>
              <a:rPr sz="1800" spc="-10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К</a:t>
            </a:r>
            <a:r>
              <a:rPr sz="1800" spc="-15" dirty="0" smtClean="0">
                <a:latin typeface="Arial"/>
                <a:cs typeface="Arial"/>
              </a:rPr>
              <a:t>о</a:t>
            </a:r>
            <a:r>
              <a:rPr sz="1800" spc="0" dirty="0" smtClean="0">
                <a:latin typeface="Arial"/>
                <a:cs typeface="Arial"/>
              </a:rPr>
              <a:t>нсти</a:t>
            </a:r>
            <a:r>
              <a:rPr sz="1800" spc="25" dirty="0" smtClean="0">
                <a:latin typeface="Arial"/>
                <a:cs typeface="Arial"/>
              </a:rPr>
              <a:t>т</a:t>
            </a:r>
            <a:r>
              <a:rPr sz="1800" spc="-30" dirty="0" smtClean="0">
                <a:latin typeface="Arial"/>
                <a:cs typeface="Arial"/>
              </a:rPr>
              <a:t>у</a:t>
            </a:r>
            <a:r>
              <a:rPr sz="1800" spc="0" dirty="0" smtClean="0">
                <a:latin typeface="Arial"/>
                <a:cs typeface="Arial"/>
              </a:rPr>
              <a:t>ции </a:t>
            </a:r>
            <a:r>
              <a:rPr sz="1800" spc="-85" dirty="0" smtClean="0">
                <a:latin typeface="Arial"/>
                <a:cs typeface="Arial"/>
              </a:rPr>
              <a:t>Р</a:t>
            </a:r>
            <a:r>
              <a:rPr sz="1800" spc="-10" dirty="0" smtClean="0">
                <a:latin typeface="Arial"/>
                <a:cs typeface="Arial"/>
              </a:rPr>
              <a:t>о</a:t>
            </a:r>
            <a:r>
              <a:rPr sz="1800" spc="0" dirty="0" smtClean="0">
                <a:latin typeface="Arial"/>
                <a:cs typeface="Arial"/>
              </a:rPr>
              <a:t>ссийс</a:t>
            </a:r>
            <a:r>
              <a:rPr sz="1800" spc="20" dirty="0" smtClean="0">
                <a:latin typeface="Arial"/>
                <a:cs typeface="Arial"/>
              </a:rPr>
              <a:t>к</a:t>
            </a:r>
            <a:r>
              <a:rPr sz="1800" spc="-10" dirty="0" smtClean="0">
                <a:latin typeface="Arial"/>
                <a:cs typeface="Arial"/>
              </a:rPr>
              <a:t>о</a:t>
            </a:r>
            <a:r>
              <a:rPr sz="1800" spc="0" dirty="0" smtClean="0">
                <a:latin typeface="Arial"/>
                <a:cs typeface="Arial"/>
              </a:rPr>
              <a:t>й</a:t>
            </a:r>
            <a:r>
              <a:rPr sz="1800" spc="-20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Ф</a:t>
            </a:r>
            <a:r>
              <a:rPr sz="1800" spc="-45" dirty="0" smtClean="0">
                <a:latin typeface="Arial"/>
                <a:cs typeface="Arial"/>
              </a:rPr>
              <a:t>е</a:t>
            </a:r>
            <a:r>
              <a:rPr sz="1800" spc="0" dirty="0" smtClean="0">
                <a:latin typeface="Arial"/>
                <a:cs typeface="Arial"/>
              </a:rPr>
              <a:t>де</a:t>
            </a:r>
            <a:r>
              <a:rPr sz="1800" spc="-10" dirty="0" smtClean="0">
                <a:latin typeface="Arial"/>
                <a:cs typeface="Arial"/>
              </a:rPr>
              <a:t>ра</a:t>
            </a:r>
            <a:r>
              <a:rPr sz="1800" spc="0" dirty="0" smtClean="0">
                <a:latin typeface="Arial"/>
                <a:cs typeface="Arial"/>
              </a:rPr>
              <a:t>ции</a:t>
            </a:r>
            <a:r>
              <a:rPr sz="1800" spc="-2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и</a:t>
            </a:r>
            <a:r>
              <a:rPr sz="1800" spc="-10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с</a:t>
            </a:r>
            <a:r>
              <a:rPr sz="1800" spc="-204" dirty="0" smtClean="0">
                <a:latin typeface="Arial"/>
                <a:cs typeface="Arial"/>
              </a:rPr>
              <a:t>т</a:t>
            </a:r>
            <a:r>
              <a:rPr sz="1800" spc="0" dirty="0" smtClean="0">
                <a:latin typeface="Arial"/>
                <a:cs typeface="Arial"/>
              </a:rPr>
              <a:t>.4</a:t>
            </a:r>
            <a:endParaRPr sz="1800" dirty="0">
              <a:latin typeface="Arial"/>
              <a:cs typeface="Arial"/>
            </a:endParaRPr>
          </a:p>
          <a:p>
            <a:pPr marL="12700" marR="262890">
              <a:lnSpc>
                <a:spcPct val="100000"/>
              </a:lnSpc>
            </a:pPr>
            <a:r>
              <a:rPr sz="1800" dirty="0" smtClean="0">
                <a:latin typeface="Arial"/>
                <a:cs typeface="Arial"/>
              </a:rPr>
              <a:t>Ф</a:t>
            </a:r>
            <a:r>
              <a:rPr sz="1800" spc="-45" dirty="0" smtClean="0">
                <a:latin typeface="Arial"/>
                <a:cs typeface="Arial"/>
              </a:rPr>
              <a:t>е</a:t>
            </a:r>
            <a:r>
              <a:rPr sz="1800" spc="5" dirty="0" smtClean="0">
                <a:latin typeface="Arial"/>
                <a:cs typeface="Arial"/>
              </a:rPr>
              <a:t>д</a:t>
            </a:r>
            <a:r>
              <a:rPr sz="1800" spc="0" dirty="0" smtClean="0">
                <a:latin typeface="Arial"/>
                <a:cs typeface="Arial"/>
              </a:rPr>
              <a:t>е</a:t>
            </a:r>
            <a:r>
              <a:rPr sz="1800" spc="-10" dirty="0" smtClean="0">
                <a:latin typeface="Arial"/>
                <a:cs typeface="Arial"/>
              </a:rPr>
              <a:t>р</a:t>
            </a:r>
            <a:r>
              <a:rPr sz="1800" spc="0" dirty="0" smtClean="0">
                <a:latin typeface="Arial"/>
                <a:cs typeface="Arial"/>
              </a:rPr>
              <a:t>ально</a:t>
            </a:r>
            <a:r>
              <a:rPr sz="1800" spc="-40" dirty="0" smtClean="0">
                <a:latin typeface="Arial"/>
                <a:cs typeface="Arial"/>
              </a:rPr>
              <a:t>г</a:t>
            </a:r>
            <a:r>
              <a:rPr sz="1800" spc="0" dirty="0" smtClean="0">
                <a:latin typeface="Arial"/>
                <a:cs typeface="Arial"/>
              </a:rPr>
              <a:t>о за</a:t>
            </a:r>
            <a:r>
              <a:rPr sz="1800" spc="20" dirty="0" smtClean="0">
                <a:latin typeface="Arial"/>
                <a:cs typeface="Arial"/>
              </a:rPr>
              <a:t>к</a:t>
            </a:r>
            <a:r>
              <a:rPr sz="1800" spc="0" dirty="0" smtClean="0">
                <a:latin typeface="Arial"/>
                <a:cs typeface="Arial"/>
              </a:rPr>
              <a:t>она</a:t>
            </a:r>
            <a:r>
              <a:rPr sz="1800" spc="-10" dirty="0" smtClean="0">
                <a:latin typeface="Arial"/>
                <a:cs typeface="Arial"/>
              </a:rPr>
              <a:t> </a:t>
            </a:r>
            <a:r>
              <a:rPr sz="1800" spc="-40" dirty="0" smtClean="0">
                <a:latin typeface="Arial"/>
                <a:cs typeface="Arial"/>
              </a:rPr>
              <a:t>о</a:t>
            </a:r>
            <a:r>
              <a:rPr sz="1800" spc="0" dirty="0" smtClean="0">
                <a:latin typeface="Arial"/>
                <a:cs typeface="Arial"/>
              </a:rPr>
              <a:t>т</a:t>
            </a:r>
            <a:r>
              <a:rPr sz="1800" spc="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21</a:t>
            </a:r>
            <a:r>
              <a:rPr sz="1800" spc="-10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но</a:t>
            </a:r>
            <a:r>
              <a:rPr sz="1800" spc="-10" dirty="0" smtClean="0">
                <a:latin typeface="Arial"/>
                <a:cs typeface="Arial"/>
              </a:rPr>
              <a:t>я</a:t>
            </a:r>
            <a:r>
              <a:rPr sz="1800" spc="0" dirty="0" smtClean="0">
                <a:latin typeface="Arial"/>
                <a:cs typeface="Arial"/>
              </a:rPr>
              <a:t>б</a:t>
            </a:r>
            <a:r>
              <a:rPr sz="1800" spc="-30" dirty="0" smtClean="0">
                <a:latin typeface="Arial"/>
                <a:cs typeface="Arial"/>
              </a:rPr>
              <a:t>р</a:t>
            </a:r>
            <a:r>
              <a:rPr sz="1800" spc="0" dirty="0" smtClean="0">
                <a:latin typeface="Arial"/>
                <a:cs typeface="Arial"/>
              </a:rPr>
              <a:t>я</a:t>
            </a:r>
            <a:r>
              <a:rPr sz="1800" spc="10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2</a:t>
            </a:r>
            <a:r>
              <a:rPr sz="1800" spc="-10" dirty="0" smtClean="0">
                <a:latin typeface="Arial"/>
                <a:cs typeface="Arial"/>
              </a:rPr>
              <a:t>0</a:t>
            </a:r>
            <a:r>
              <a:rPr sz="1800" spc="-140" dirty="0" smtClean="0">
                <a:latin typeface="Arial"/>
                <a:cs typeface="Arial"/>
              </a:rPr>
              <a:t>1</a:t>
            </a:r>
            <a:r>
              <a:rPr sz="1800" spc="0" dirty="0" smtClean="0">
                <a:latin typeface="Arial"/>
                <a:cs typeface="Arial"/>
              </a:rPr>
              <a:t>1</a:t>
            </a:r>
            <a:r>
              <a:rPr sz="1800" spc="5" dirty="0" smtClean="0">
                <a:latin typeface="Arial"/>
                <a:cs typeface="Arial"/>
              </a:rPr>
              <a:t> </a:t>
            </a:r>
            <a:r>
              <a:rPr sz="1800" spc="-215" dirty="0" smtClean="0">
                <a:latin typeface="Arial"/>
                <a:cs typeface="Arial"/>
              </a:rPr>
              <a:t>г</a:t>
            </a:r>
            <a:r>
              <a:rPr sz="1800" spc="0" dirty="0" smtClean="0">
                <a:latin typeface="Arial"/>
                <a:cs typeface="Arial"/>
              </a:rPr>
              <a:t>. N</a:t>
            </a:r>
            <a:r>
              <a:rPr sz="1800" spc="-10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3</a:t>
            </a:r>
            <a:r>
              <a:rPr sz="1800" spc="-10" dirty="0" smtClean="0">
                <a:latin typeface="Arial"/>
                <a:cs typeface="Arial"/>
              </a:rPr>
              <a:t>2</a:t>
            </a:r>
            <a:r>
              <a:rPr sz="1800" spc="10" dirty="0" smtClean="0">
                <a:latin typeface="Arial"/>
                <a:cs typeface="Arial"/>
              </a:rPr>
              <a:t>3</a:t>
            </a:r>
            <a:r>
              <a:rPr sz="1800" spc="0" dirty="0" smtClean="0">
                <a:latin typeface="Arial"/>
                <a:cs typeface="Arial"/>
              </a:rPr>
              <a:t>-ФЗ</a:t>
            </a:r>
            <a:r>
              <a:rPr sz="1800" spc="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"Об</a:t>
            </a:r>
            <a:r>
              <a:rPr sz="1800" spc="-10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осн</a:t>
            </a:r>
            <a:r>
              <a:rPr sz="1800" spc="-10" dirty="0" smtClean="0">
                <a:latin typeface="Arial"/>
                <a:cs typeface="Arial"/>
              </a:rPr>
              <a:t>о</a:t>
            </a:r>
            <a:r>
              <a:rPr sz="1800" spc="-20" dirty="0" smtClean="0">
                <a:latin typeface="Arial"/>
                <a:cs typeface="Arial"/>
              </a:rPr>
              <a:t>в</a:t>
            </a:r>
            <a:r>
              <a:rPr sz="1800" spc="0" dirty="0" smtClean="0">
                <a:latin typeface="Arial"/>
                <a:cs typeface="Arial"/>
              </a:rPr>
              <a:t>ах</a:t>
            </a:r>
            <a:r>
              <a:rPr sz="1800" spc="5" dirty="0" smtClean="0">
                <a:latin typeface="Arial"/>
                <a:cs typeface="Arial"/>
              </a:rPr>
              <a:t> </a:t>
            </a:r>
            <a:r>
              <a:rPr sz="1800" spc="-35" dirty="0" smtClean="0">
                <a:latin typeface="Arial"/>
                <a:cs typeface="Arial"/>
              </a:rPr>
              <a:t>з</a:t>
            </a:r>
            <a:r>
              <a:rPr sz="1800" spc="5" dirty="0" smtClean="0">
                <a:latin typeface="Arial"/>
                <a:cs typeface="Arial"/>
              </a:rPr>
              <a:t>д</a:t>
            </a:r>
            <a:r>
              <a:rPr sz="1800" spc="0" dirty="0" smtClean="0">
                <a:latin typeface="Arial"/>
                <a:cs typeface="Arial"/>
              </a:rPr>
              <a:t>о</a:t>
            </a:r>
            <a:r>
              <a:rPr sz="1800" spc="-10" dirty="0" smtClean="0">
                <a:latin typeface="Arial"/>
                <a:cs typeface="Arial"/>
              </a:rPr>
              <a:t>р</a:t>
            </a:r>
            <a:r>
              <a:rPr sz="1800" spc="0" dirty="0" smtClean="0">
                <a:latin typeface="Arial"/>
                <a:cs typeface="Arial"/>
              </a:rPr>
              <a:t>овья</a:t>
            </a:r>
            <a:r>
              <a:rPr sz="1800" spc="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гр</a:t>
            </a:r>
            <a:r>
              <a:rPr sz="1800" spc="-10" dirty="0" smtClean="0">
                <a:latin typeface="Arial"/>
                <a:cs typeface="Arial"/>
              </a:rPr>
              <a:t>а</a:t>
            </a:r>
            <a:r>
              <a:rPr sz="1800" spc="0" dirty="0" smtClean="0">
                <a:latin typeface="Arial"/>
                <a:cs typeface="Arial"/>
              </a:rPr>
              <a:t>ждан в </a:t>
            </a:r>
            <a:r>
              <a:rPr sz="1800" spc="-85" dirty="0" smtClean="0">
                <a:latin typeface="Arial"/>
                <a:cs typeface="Arial"/>
              </a:rPr>
              <a:t>Р</a:t>
            </a:r>
            <a:r>
              <a:rPr sz="1800" spc="0" dirty="0" smtClean="0">
                <a:latin typeface="Arial"/>
                <a:cs typeface="Arial"/>
              </a:rPr>
              <a:t>оссийс</a:t>
            </a:r>
            <a:r>
              <a:rPr sz="1800" spc="25" dirty="0" smtClean="0">
                <a:latin typeface="Arial"/>
                <a:cs typeface="Arial"/>
              </a:rPr>
              <a:t>к</a:t>
            </a:r>
            <a:r>
              <a:rPr sz="1800" spc="0" dirty="0" smtClean="0">
                <a:latin typeface="Arial"/>
                <a:cs typeface="Arial"/>
              </a:rPr>
              <a:t>ой</a:t>
            </a:r>
            <a:r>
              <a:rPr sz="1800" spc="-2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Ф</a:t>
            </a:r>
            <a:r>
              <a:rPr sz="1800" spc="-45" dirty="0" smtClean="0">
                <a:latin typeface="Arial"/>
                <a:cs typeface="Arial"/>
              </a:rPr>
              <a:t>е</a:t>
            </a:r>
            <a:r>
              <a:rPr sz="1800" spc="5" dirty="0" smtClean="0">
                <a:latin typeface="Arial"/>
                <a:cs typeface="Arial"/>
              </a:rPr>
              <a:t>д</a:t>
            </a:r>
            <a:r>
              <a:rPr sz="1800" spc="0" dirty="0" smtClean="0">
                <a:latin typeface="Arial"/>
                <a:cs typeface="Arial"/>
              </a:rPr>
              <a:t>е</a:t>
            </a:r>
            <a:r>
              <a:rPr sz="1800" spc="-10" dirty="0" smtClean="0">
                <a:latin typeface="Arial"/>
                <a:cs typeface="Arial"/>
              </a:rPr>
              <a:t>р</a:t>
            </a:r>
            <a:r>
              <a:rPr sz="1800" spc="0" dirty="0" smtClean="0">
                <a:latin typeface="Arial"/>
                <a:cs typeface="Arial"/>
              </a:rPr>
              <a:t>ации",</a:t>
            </a:r>
            <a:r>
              <a:rPr sz="1800" spc="-20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п</a:t>
            </a:r>
            <a:r>
              <a:rPr sz="1800" spc="-10" dirty="0" smtClean="0">
                <a:latin typeface="Arial"/>
                <a:cs typeface="Arial"/>
              </a:rPr>
              <a:t>р</a:t>
            </a:r>
            <a:r>
              <a:rPr sz="1800" spc="-45" dirty="0" smtClean="0">
                <a:latin typeface="Arial"/>
                <a:cs typeface="Arial"/>
              </a:rPr>
              <a:t>е</a:t>
            </a:r>
            <a:r>
              <a:rPr sz="1800" spc="5" dirty="0" smtClean="0">
                <a:latin typeface="Arial"/>
                <a:cs typeface="Arial"/>
              </a:rPr>
              <a:t>д</a:t>
            </a:r>
            <a:r>
              <a:rPr sz="1800" spc="-50" dirty="0" smtClean="0">
                <a:latin typeface="Arial"/>
                <a:cs typeface="Arial"/>
              </a:rPr>
              <a:t>у</a:t>
            </a:r>
            <a:r>
              <a:rPr sz="1800" spc="0" dirty="0" smtClean="0">
                <a:latin typeface="Arial"/>
                <a:cs typeface="Arial"/>
              </a:rPr>
              <a:t>см</a:t>
            </a:r>
            <a:r>
              <a:rPr sz="1800" spc="-45" dirty="0" smtClean="0">
                <a:latin typeface="Arial"/>
                <a:cs typeface="Arial"/>
              </a:rPr>
              <a:t>а</a:t>
            </a:r>
            <a:r>
              <a:rPr sz="1800" spc="0" dirty="0" smtClean="0">
                <a:latin typeface="Arial"/>
                <a:cs typeface="Arial"/>
              </a:rPr>
              <a:t>три</a:t>
            </a:r>
            <a:r>
              <a:rPr sz="1800" spc="-20" dirty="0" smtClean="0">
                <a:latin typeface="Arial"/>
                <a:cs typeface="Arial"/>
              </a:rPr>
              <a:t>в</a:t>
            </a:r>
            <a:r>
              <a:rPr sz="1800" spc="0" dirty="0" smtClean="0">
                <a:latin typeface="Arial"/>
                <a:cs typeface="Arial"/>
              </a:rPr>
              <a:t>ающих</a:t>
            </a:r>
            <a:r>
              <a:rPr sz="1800" spc="10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о</a:t>
            </a:r>
            <a:r>
              <a:rPr sz="1800" spc="-30" dirty="0" smtClean="0">
                <a:latin typeface="Arial"/>
                <a:cs typeface="Arial"/>
              </a:rPr>
              <a:t>б</a:t>
            </a:r>
            <a:r>
              <a:rPr sz="1800" spc="0" dirty="0" smtClean="0">
                <a:latin typeface="Arial"/>
                <a:cs typeface="Arial"/>
              </a:rPr>
              <a:t>ес</a:t>
            </a:r>
            <a:r>
              <a:rPr sz="1800" spc="-10" dirty="0" smtClean="0">
                <a:latin typeface="Arial"/>
                <a:cs typeface="Arial"/>
              </a:rPr>
              <a:t>п</a:t>
            </a:r>
            <a:r>
              <a:rPr sz="1800" spc="-65" dirty="0" smtClean="0">
                <a:latin typeface="Arial"/>
                <a:cs typeface="Arial"/>
              </a:rPr>
              <a:t>е</a:t>
            </a:r>
            <a:r>
              <a:rPr sz="1800" spc="0" dirty="0" smtClean="0">
                <a:latin typeface="Arial"/>
                <a:cs typeface="Arial"/>
              </a:rPr>
              <a:t>ч</a:t>
            </a:r>
            <a:r>
              <a:rPr sz="1800" spc="-10" dirty="0" smtClean="0">
                <a:latin typeface="Arial"/>
                <a:cs typeface="Arial"/>
              </a:rPr>
              <a:t>е</a:t>
            </a:r>
            <a:r>
              <a:rPr sz="1800" spc="0" dirty="0" smtClean="0">
                <a:latin typeface="Arial"/>
                <a:cs typeface="Arial"/>
              </a:rPr>
              <a:t>ние</a:t>
            </a:r>
            <a:r>
              <a:rPr sz="1800" spc="10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п</a:t>
            </a:r>
            <a:r>
              <a:rPr sz="1800" spc="-10" dirty="0" smtClean="0">
                <a:latin typeface="Arial"/>
                <a:cs typeface="Arial"/>
              </a:rPr>
              <a:t>р</a:t>
            </a:r>
            <a:r>
              <a:rPr sz="1800" spc="0" dirty="0" smtClean="0">
                <a:latin typeface="Arial"/>
                <a:cs typeface="Arial"/>
              </a:rPr>
              <a:t>ав</a:t>
            </a:r>
            <a:r>
              <a:rPr sz="1800" spc="10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гр</a:t>
            </a:r>
            <a:r>
              <a:rPr sz="1800" spc="-10" dirty="0" smtClean="0">
                <a:latin typeface="Arial"/>
                <a:cs typeface="Arial"/>
              </a:rPr>
              <a:t>а</a:t>
            </a:r>
            <a:r>
              <a:rPr sz="1800" spc="0" dirty="0" smtClean="0">
                <a:latin typeface="Arial"/>
                <a:cs typeface="Arial"/>
              </a:rPr>
              <a:t>ждан</a:t>
            </a:r>
            <a:r>
              <a:rPr sz="1800" spc="10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в</a:t>
            </a:r>
            <a:r>
              <a:rPr sz="1800" spc="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с</a:t>
            </a:r>
            <a:r>
              <a:rPr sz="1800" spc="-10" dirty="0" smtClean="0">
                <a:latin typeface="Arial"/>
                <a:cs typeface="Arial"/>
              </a:rPr>
              <a:t>ф</a:t>
            </a:r>
            <a:r>
              <a:rPr sz="1800" spc="0" dirty="0" smtClean="0">
                <a:latin typeface="Arial"/>
                <a:cs typeface="Arial"/>
              </a:rPr>
              <a:t>е</a:t>
            </a:r>
            <a:r>
              <a:rPr sz="1800" spc="-10" dirty="0" smtClean="0">
                <a:latin typeface="Arial"/>
                <a:cs typeface="Arial"/>
              </a:rPr>
              <a:t>р</a:t>
            </a:r>
            <a:r>
              <a:rPr sz="1800" spc="0" dirty="0" smtClean="0">
                <a:latin typeface="Arial"/>
                <a:cs typeface="Arial"/>
              </a:rPr>
              <a:t>е </a:t>
            </a:r>
            <a:r>
              <a:rPr sz="1800" spc="-35" dirty="0" smtClean="0">
                <a:latin typeface="Arial"/>
                <a:cs typeface="Arial"/>
              </a:rPr>
              <a:t>о</a:t>
            </a:r>
            <a:r>
              <a:rPr sz="1800" spc="-15" dirty="0" smtClean="0">
                <a:latin typeface="Arial"/>
                <a:cs typeface="Arial"/>
              </a:rPr>
              <a:t>х</a:t>
            </a:r>
            <a:r>
              <a:rPr sz="1800" spc="0" dirty="0" smtClean="0">
                <a:latin typeface="Arial"/>
                <a:cs typeface="Arial"/>
              </a:rPr>
              <a:t>р</a:t>
            </a:r>
            <a:r>
              <a:rPr sz="1800" spc="-10" dirty="0" smtClean="0">
                <a:latin typeface="Arial"/>
                <a:cs typeface="Arial"/>
              </a:rPr>
              <a:t>а</a:t>
            </a:r>
            <a:r>
              <a:rPr sz="1800" spc="0" dirty="0" smtClean="0">
                <a:latin typeface="Arial"/>
                <a:cs typeface="Arial"/>
              </a:rPr>
              <a:t>ны </a:t>
            </a:r>
            <a:r>
              <a:rPr sz="1800" spc="-35" dirty="0" smtClean="0">
                <a:latin typeface="Arial"/>
                <a:cs typeface="Arial"/>
              </a:rPr>
              <a:t>з</a:t>
            </a:r>
            <a:r>
              <a:rPr sz="1800" spc="5" dirty="0" smtClean="0">
                <a:latin typeface="Arial"/>
                <a:cs typeface="Arial"/>
              </a:rPr>
              <a:t>д</a:t>
            </a:r>
            <a:r>
              <a:rPr sz="1800" spc="0" dirty="0" smtClean="0">
                <a:latin typeface="Arial"/>
                <a:cs typeface="Arial"/>
              </a:rPr>
              <a:t>о</a:t>
            </a:r>
            <a:r>
              <a:rPr sz="1800" spc="-10" dirty="0" smtClean="0">
                <a:latin typeface="Arial"/>
                <a:cs typeface="Arial"/>
              </a:rPr>
              <a:t>р</a:t>
            </a:r>
            <a:r>
              <a:rPr sz="1800" spc="0" dirty="0" smtClean="0">
                <a:latin typeface="Arial"/>
                <a:cs typeface="Arial"/>
              </a:rPr>
              <a:t>овь</a:t>
            </a:r>
            <a:r>
              <a:rPr sz="1800" spc="-10" dirty="0" smtClean="0">
                <a:latin typeface="Arial"/>
                <a:cs typeface="Arial"/>
              </a:rPr>
              <a:t>я</a:t>
            </a:r>
            <a:r>
              <a:rPr sz="1800" spc="0" dirty="0" smtClean="0">
                <a:latin typeface="Arial"/>
                <a:cs typeface="Arial"/>
              </a:rPr>
              <a:t>,</a:t>
            </a:r>
            <a:r>
              <a:rPr sz="1800" spc="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п</a:t>
            </a:r>
            <a:r>
              <a:rPr sz="1800" spc="-10" dirty="0" smtClean="0">
                <a:latin typeface="Arial"/>
                <a:cs typeface="Arial"/>
              </a:rPr>
              <a:t>р</a:t>
            </a:r>
            <a:r>
              <a:rPr sz="1800" spc="0" dirty="0" smtClean="0">
                <a:latin typeface="Arial"/>
                <a:cs typeface="Arial"/>
              </a:rPr>
              <a:t>ио</a:t>
            </a:r>
            <a:r>
              <a:rPr sz="1800" spc="-10" dirty="0" smtClean="0">
                <a:latin typeface="Arial"/>
                <a:cs typeface="Arial"/>
              </a:rPr>
              <a:t>р</a:t>
            </a:r>
            <a:r>
              <a:rPr sz="1800" spc="0" dirty="0" smtClean="0">
                <a:latin typeface="Arial"/>
                <a:cs typeface="Arial"/>
              </a:rPr>
              <a:t>и</a:t>
            </a:r>
            <a:r>
              <a:rPr sz="1800" spc="-20" dirty="0" smtClean="0">
                <a:latin typeface="Arial"/>
                <a:cs typeface="Arial"/>
              </a:rPr>
              <a:t>т</a:t>
            </a:r>
            <a:r>
              <a:rPr sz="1800" spc="-65" dirty="0" smtClean="0">
                <a:latin typeface="Arial"/>
                <a:cs typeface="Arial"/>
              </a:rPr>
              <a:t>е</a:t>
            </a:r>
            <a:r>
              <a:rPr sz="1800" spc="0" dirty="0" smtClean="0">
                <a:latin typeface="Arial"/>
                <a:cs typeface="Arial"/>
              </a:rPr>
              <a:t>т</a:t>
            </a:r>
            <a:r>
              <a:rPr sz="1800" spc="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ин</a:t>
            </a:r>
            <a:r>
              <a:rPr sz="1800" spc="-20" dirty="0" smtClean="0">
                <a:latin typeface="Arial"/>
                <a:cs typeface="Arial"/>
              </a:rPr>
              <a:t>т</a:t>
            </a:r>
            <a:r>
              <a:rPr sz="1800" spc="0" dirty="0" smtClean="0">
                <a:latin typeface="Arial"/>
                <a:cs typeface="Arial"/>
              </a:rPr>
              <a:t>е</a:t>
            </a:r>
            <a:r>
              <a:rPr sz="1800" spc="-10" dirty="0" smtClean="0">
                <a:latin typeface="Arial"/>
                <a:cs typeface="Arial"/>
              </a:rPr>
              <a:t>р</a:t>
            </a:r>
            <a:r>
              <a:rPr sz="1800" spc="0" dirty="0" smtClean="0">
                <a:latin typeface="Arial"/>
                <a:cs typeface="Arial"/>
              </a:rPr>
              <a:t>е</a:t>
            </a:r>
            <a:r>
              <a:rPr sz="1800" spc="15" dirty="0" smtClean="0">
                <a:latin typeface="Arial"/>
                <a:cs typeface="Arial"/>
              </a:rPr>
              <a:t>с</a:t>
            </a:r>
            <a:r>
              <a:rPr sz="1800" spc="0" dirty="0" smtClean="0">
                <a:latin typeface="Arial"/>
                <a:cs typeface="Arial"/>
              </a:rPr>
              <a:t>ов п</a:t>
            </a:r>
            <a:r>
              <a:rPr sz="1800" spc="-10" dirty="0" smtClean="0">
                <a:latin typeface="Arial"/>
                <a:cs typeface="Arial"/>
              </a:rPr>
              <a:t>а</a:t>
            </a:r>
            <a:r>
              <a:rPr sz="1800" spc="0" dirty="0" smtClean="0">
                <a:latin typeface="Arial"/>
                <a:cs typeface="Arial"/>
              </a:rPr>
              <a:t>циен</a:t>
            </a:r>
            <a:r>
              <a:rPr sz="1800" spc="-20" dirty="0" smtClean="0">
                <a:latin typeface="Arial"/>
                <a:cs typeface="Arial"/>
              </a:rPr>
              <a:t>т</a:t>
            </a:r>
            <a:r>
              <a:rPr sz="1800" spc="0" dirty="0" smtClean="0">
                <a:latin typeface="Arial"/>
                <a:cs typeface="Arial"/>
              </a:rPr>
              <a:t>а, </a:t>
            </a:r>
            <a:r>
              <a:rPr sz="1800" spc="5" dirty="0" smtClean="0">
                <a:latin typeface="Arial"/>
                <a:cs typeface="Arial"/>
              </a:rPr>
              <a:t>д</a:t>
            </a:r>
            <a:r>
              <a:rPr sz="1800" spc="0" dirty="0" smtClean="0">
                <a:latin typeface="Arial"/>
                <a:cs typeface="Arial"/>
              </a:rPr>
              <a:t>ос</a:t>
            </a:r>
            <a:r>
              <a:rPr sz="1800" spc="20" dirty="0" smtClean="0">
                <a:latin typeface="Arial"/>
                <a:cs typeface="Arial"/>
              </a:rPr>
              <a:t>т</a:t>
            </a:r>
            <a:r>
              <a:rPr sz="1800" spc="-25" dirty="0" smtClean="0">
                <a:latin typeface="Arial"/>
                <a:cs typeface="Arial"/>
              </a:rPr>
              <a:t>у</a:t>
            </a:r>
            <a:r>
              <a:rPr sz="1800" spc="0" dirty="0" smtClean="0">
                <a:latin typeface="Arial"/>
                <a:cs typeface="Arial"/>
              </a:rPr>
              <a:t>пн</a:t>
            </a:r>
            <a:r>
              <a:rPr sz="1800" spc="-10" dirty="0" smtClean="0">
                <a:latin typeface="Arial"/>
                <a:cs typeface="Arial"/>
              </a:rPr>
              <a:t>о</a:t>
            </a:r>
            <a:r>
              <a:rPr sz="1800" spc="0" dirty="0" smtClean="0">
                <a:latin typeface="Arial"/>
                <a:cs typeface="Arial"/>
              </a:rPr>
              <a:t>сть</a:t>
            </a:r>
            <a:r>
              <a:rPr sz="1800" spc="2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и</a:t>
            </a:r>
            <a:r>
              <a:rPr sz="1800" spc="-10" dirty="0" smtClean="0">
                <a:latin typeface="Arial"/>
                <a:cs typeface="Arial"/>
              </a:rPr>
              <a:t> </a:t>
            </a:r>
            <a:r>
              <a:rPr sz="1800" spc="35" dirty="0" smtClean="0">
                <a:latin typeface="Arial"/>
                <a:cs typeface="Arial"/>
              </a:rPr>
              <a:t>к</a:t>
            </a:r>
            <a:r>
              <a:rPr sz="1800" spc="-45" dirty="0" smtClean="0">
                <a:latin typeface="Arial"/>
                <a:cs typeface="Arial"/>
              </a:rPr>
              <a:t>а</a:t>
            </a:r>
            <a:r>
              <a:rPr sz="1800" spc="0" dirty="0" smtClean="0">
                <a:latin typeface="Arial"/>
                <a:cs typeface="Arial"/>
              </a:rPr>
              <a:t>ч</a:t>
            </a:r>
            <a:r>
              <a:rPr sz="1800" spc="-10" dirty="0" smtClean="0">
                <a:latin typeface="Arial"/>
                <a:cs typeface="Arial"/>
              </a:rPr>
              <a:t>е</a:t>
            </a:r>
            <a:r>
              <a:rPr sz="1800" spc="0" dirty="0" smtClean="0">
                <a:latin typeface="Arial"/>
                <a:cs typeface="Arial"/>
              </a:rPr>
              <a:t>ст</a:t>
            </a:r>
            <a:r>
              <a:rPr sz="1800" spc="-20" dirty="0" smtClean="0">
                <a:latin typeface="Arial"/>
                <a:cs typeface="Arial"/>
              </a:rPr>
              <a:t>в</a:t>
            </a:r>
            <a:r>
              <a:rPr sz="1800" spc="0" dirty="0" smtClean="0">
                <a:latin typeface="Arial"/>
                <a:cs typeface="Arial"/>
              </a:rPr>
              <a:t>о п</a:t>
            </a:r>
            <a:r>
              <a:rPr sz="1800" spc="-10" dirty="0" smtClean="0">
                <a:latin typeface="Arial"/>
                <a:cs typeface="Arial"/>
              </a:rPr>
              <a:t>р</a:t>
            </a:r>
            <a:r>
              <a:rPr sz="1800" spc="0" dirty="0" smtClean="0">
                <a:latin typeface="Arial"/>
                <a:cs typeface="Arial"/>
              </a:rPr>
              <a:t>и о</a:t>
            </a:r>
            <a:r>
              <a:rPr sz="1800" spc="30" dirty="0" smtClean="0">
                <a:latin typeface="Arial"/>
                <a:cs typeface="Arial"/>
              </a:rPr>
              <a:t>к</a:t>
            </a:r>
            <a:r>
              <a:rPr sz="1800" spc="-30" dirty="0" smtClean="0">
                <a:latin typeface="Arial"/>
                <a:cs typeface="Arial"/>
              </a:rPr>
              <a:t>а</a:t>
            </a:r>
            <a:r>
              <a:rPr sz="1800" spc="0" dirty="0" smtClean="0">
                <a:latin typeface="Arial"/>
                <a:cs typeface="Arial"/>
              </a:rPr>
              <a:t>зании</a:t>
            </a:r>
            <a:r>
              <a:rPr sz="1800" spc="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м</a:t>
            </a:r>
            <a:r>
              <a:rPr sz="1800" spc="-45" dirty="0" smtClean="0">
                <a:latin typeface="Arial"/>
                <a:cs typeface="Arial"/>
              </a:rPr>
              <a:t>е</a:t>
            </a:r>
            <a:r>
              <a:rPr sz="1800" spc="5" dirty="0" smtClean="0">
                <a:latin typeface="Arial"/>
                <a:cs typeface="Arial"/>
              </a:rPr>
              <a:t>д</a:t>
            </a:r>
            <a:r>
              <a:rPr sz="1800" spc="0" dirty="0" smtClean="0">
                <a:latin typeface="Arial"/>
                <a:cs typeface="Arial"/>
              </a:rPr>
              <a:t>ици</a:t>
            </a:r>
            <a:r>
              <a:rPr sz="1800" spc="5" dirty="0" smtClean="0">
                <a:latin typeface="Arial"/>
                <a:cs typeface="Arial"/>
              </a:rPr>
              <a:t>н</a:t>
            </a:r>
            <a:r>
              <a:rPr sz="1800" spc="0" dirty="0" smtClean="0">
                <a:latin typeface="Arial"/>
                <a:cs typeface="Arial"/>
              </a:rPr>
              <a:t>с</a:t>
            </a:r>
            <a:r>
              <a:rPr sz="1800" spc="25" dirty="0" smtClean="0">
                <a:latin typeface="Arial"/>
                <a:cs typeface="Arial"/>
              </a:rPr>
              <a:t>к</a:t>
            </a:r>
            <a:r>
              <a:rPr sz="1800" spc="0" dirty="0" smtClean="0">
                <a:latin typeface="Arial"/>
                <a:cs typeface="Arial"/>
              </a:rPr>
              <a:t>ой п</a:t>
            </a:r>
            <a:r>
              <a:rPr sz="1800" spc="-10" dirty="0" smtClean="0">
                <a:latin typeface="Arial"/>
                <a:cs typeface="Arial"/>
              </a:rPr>
              <a:t>о</a:t>
            </a:r>
            <a:r>
              <a:rPr sz="1800" spc="0" dirty="0" smtClean="0">
                <a:latin typeface="Arial"/>
                <a:cs typeface="Arial"/>
              </a:rPr>
              <a:t>м</a:t>
            </a:r>
            <a:r>
              <a:rPr sz="1800" spc="-10" dirty="0" smtClean="0">
                <a:latin typeface="Arial"/>
                <a:cs typeface="Arial"/>
              </a:rPr>
              <a:t>ощ</a:t>
            </a:r>
            <a:r>
              <a:rPr sz="1800" spc="0" dirty="0" smtClean="0">
                <a:latin typeface="Arial"/>
                <a:cs typeface="Arial"/>
              </a:rPr>
              <a:t>и.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300" spc="-15" dirty="0" smtClean="0">
                <a:latin typeface="Arial"/>
                <a:cs typeface="Arial"/>
              </a:rPr>
              <a:t>2018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b="1" dirty="0" smtClean="0">
                <a:solidFill>
                  <a:srgbClr val="FFFFFF"/>
                </a:solidFill>
                <a:latin typeface="Arial"/>
                <a:cs typeface="Arial"/>
              </a:rPr>
              <a:pPr marL="25400">
                <a:lnSpc>
                  <a:spcPct val="100000"/>
                </a:lnSpc>
              </a:pPr>
              <a:t>16</a:t>
            </a:fld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ru-RU" sz="1400" dirty="0" smtClean="0">
                <a:hlinkClick r:id="rId6"/>
              </a:rPr>
              <a:t>minzdravro2@yandex.ru</a:t>
            </a:r>
            <a:endParaRPr sz="13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78536" y="1495044"/>
            <a:ext cx="9756521" cy="0"/>
          </a:xfrm>
          <a:custGeom>
            <a:avLst/>
            <a:gdLst/>
            <a:ahLst/>
            <a:cxnLst/>
            <a:rect l="l" t="t" r="r" b="b"/>
            <a:pathLst>
              <a:path w="9756521">
                <a:moveTo>
                  <a:pt x="0" y="0"/>
                </a:moveTo>
                <a:lnTo>
                  <a:pt x="9756521" y="0"/>
                </a:lnTo>
              </a:path>
            </a:pathLst>
          </a:custGeom>
          <a:ln w="18288">
            <a:solidFill>
              <a:srgbClr val="00628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891664" y="392556"/>
            <a:ext cx="7061200" cy="3632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ts val="2855"/>
              </a:lnSpc>
            </a:pPr>
            <a:r>
              <a:rPr sz="2400" b="1" dirty="0" smtClean="0">
                <a:solidFill>
                  <a:srgbClr val="001F5F"/>
                </a:solidFill>
                <a:latin typeface="Arial"/>
                <a:cs typeface="Arial"/>
              </a:rPr>
              <a:t>ОБЗОР</a:t>
            </a:r>
            <a:r>
              <a:rPr sz="2400" b="1" spc="-25" dirty="0" smtClean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spc="0" dirty="0" smtClean="0">
                <a:solidFill>
                  <a:srgbClr val="001F5F"/>
                </a:solidFill>
                <a:latin typeface="Arial"/>
                <a:cs typeface="Arial"/>
              </a:rPr>
              <a:t>ПРАК</a:t>
            </a:r>
            <a:r>
              <a:rPr sz="2400" b="1" spc="-10" dirty="0" smtClean="0">
                <a:solidFill>
                  <a:srgbClr val="001F5F"/>
                </a:solidFill>
                <a:latin typeface="Arial"/>
                <a:cs typeface="Arial"/>
              </a:rPr>
              <a:t>Т</a:t>
            </a:r>
            <a:r>
              <a:rPr sz="2400" b="1" spc="0" dirty="0" smtClean="0">
                <a:solidFill>
                  <a:srgbClr val="001F5F"/>
                </a:solidFill>
                <a:latin typeface="Arial"/>
                <a:cs typeface="Arial"/>
              </a:rPr>
              <a:t>ИКИ В</a:t>
            </a:r>
            <a:r>
              <a:rPr sz="2400" b="1" spc="-10" dirty="0" smtClean="0">
                <a:solidFill>
                  <a:srgbClr val="001F5F"/>
                </a:solidFill>
                <a:latin typeface="Arial"/>
                <a:cs typeface="Arial"/>
              </a:rPr>
              <a:t>Е</a:t>
            </a:r>
            <a:r>
              <a:rPr sz="2400" b="1" spc="0" dirty="0" smtClean="0">
                <a:solidFill>
                  <a:srgbClr val="001F5F"/>
                </a:solidFill>
                <a:latin typeface="Arial"/>
                <a:cs typeface="Arial"/>
              </a:rPr>
              <a:t>Р</a:t>
            </a:r>
            <a:r>
              <a:rPr sz="2400" b="1" spc="-10" dirty="0" smtClean="0">
                <a:solidFill>
                  <a:srgbClr val="001F5F"/>
                </a:solidFill>
                <a:latin typeface="Arial"/>
                <a:cs typeface="Arial"/>
              </a:rPr>
              <a:t>Х</a:t>
            </a:r>
            <a:r>
              <a:rPr sz="2400" b="1" spc="0" dirty="0" smtClean="0">
                <a:solidFill>
                  <a:srgbClr val="001F5F"/>
                </a:solidFill>
                <a:latin typeface="Arial"/>
                <a:cs typeface="Arial"/>
              </a:rPr>
              <a:t>ОВНОГО</a:t>
            </a:r>
            <a:r>
              <a:rPr sz="2400" b="1" spc="10" dirty="0" smtClean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spc="0" dirty="0" smtClean="0">
                <a:solidFill>
                  <a:srgbClr val="001F5F"/>
                </a:solidFill>
                <a:latin typeface="Arial"/>
                <a:cs typeface="Arial"/>
              </a:rPr>
              <a:t>С</a:t>
            </a:r>
            <a:r>
              <a:rPr sz="2400" b="1" spc="-10" dirty="0" smtClean="0">
                <a:solidFill>
                  <a:srgbClr val="001F5F"/>
                </a:solidFill>
                <a:latin typeface="Arial"/>
                <a:cs typeface="Arial"/>
              </a:rPr>
              <a:t>У</a:t>
            </a:r>
            <a:r>
              <a:rPr sz="2400" b="1" spc="0" dirty="0" smtClean="0">
                <a:solidFill>
                  <a:srgbClr val="001F5F"/>
                </a:solidFill>
                <a:latin typeface="Arial"/>
                <a:cs typeface="Arial"/>
              </a:rPr>
              <a:t>ДА</a:t>
            </a:r>
            <a:r>
              <a:rPr sz="2400" b="1" spc="10" dirty="0" smtClean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spc="0" dirty="0" smtClean="0">
                <a:solidFill>
                  <a:srgbClr val="001F5F"/>
                </a:solidFill>
                <a:latin typeface="Arial"/>
                <a:cs typeface="Arial"/>
              </a:rPr>
              <a:t>РФ ОТ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93750" rIns="0" bIns="0" rtlCol="0">
            <a:noAutofit/>
          </a:bodyPr>
          <a:lstStyle/>
          <a:p>
            <a:pPr marL="450850" algn="ctr">
              <a:lnSpc>
                <a:spcPts val="2855"/>
              </a:lnSpc>
            </a:pPr>
            <a:r>
              <a:rPr sz="2400" b="1" dirty="0" smtClean="0">
                <a:solidFill>
                  <a:srgbClr val="001F5F"/>
                </a:solidFill>
                <a:latin typeface="Arial"/>
                <a:cs typeface="Arial"/>
              </a:rPr>
              <a:t>28.06.2017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93954" y="1495805"/>
            <a:ext cx="9982200" cy="5562600"/>
          </a:xfrm>
          <a:custGeom>
            <a:avLst/>
            <a:gdLst/>
            <a:ahLst/>
            <a:cxnLst/>
            <a:rect l="l" t="t" r="r" b="b"/>
            <a:pathLst>
              <a:path w="9982200" h="5562600">
                <a:moveTo>
                  <a:pt x="0" y="5562600"/>
                </a:moveTo>
                <a:lnTo>
                  <a:pt x="9982200" y="5562600"/>
                </a:lnTo>
                <a:lnTo>
                  <a:pt x="9982200" y="0"/>
                </a:lnTo>
                <a:lnTo>
                  <a:pt x="0" y="0"/>
                </a:lnTo>
                <a:lnTo>
                  <a:pt x="0" y="55626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93954" y="1495805"/>
            <a:ext cx="9982200" cy="5562600"/>
          </a:xfrm>
          <a:custGeom>
            <a:avLst/>
            <a:gdLst/>
            <a:ahLst/>
            <a:cxnLst/>
            <a:rect l="l" t="t" r="r" b="b"/>
            <a:pathLst>
              <a:path w="9982200" h="5562600">
                <a:moveTo>
                  <a:pt x="0" y="5562600"/>
                </a:moveTo>
                <a:lnTo>
                  <a:pt x="9982200" y="5562600"/>
                </a:lnTo>
                <a:lnTo>
                  <a:pt x="9982200" y="0"/>
                </a:lnTo>
                <a:lnTo>
                  <a:pt x="0" y="0"/>
                </a:lnTo>
                <a:lnTo>
                  <a:pt x="0" y="5562600"/>
                </a:lnTo>
                <a:close/>
              </a:path>
            </a:pathLst>
          </a:custGeom>
          <a:ln w="25908">
            <a:solidFill>
              <a:srgbClr val="4F81B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72541" y="1680845"/>
            <a:ext cx="9797415" cy="519366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443865">
              <a:lnSpc>
                <a:spcPct val="100000"/>
              </a:lnSpc>
            </a:pPr>
            <a:r>
              <a:rPr sz="1700" b="1" u="heavy" dirty="0" smtClean="0">
                <a:latin typeface="Arial"/>
                <a:cs typeface="Arial"/>
              </a:rPr>
              <a:t>1.</a:t>
            </a:r>
            <a:r>
              <a:rPr sz="1700" b="1" u="heavy" spc="-525" dirty="0" smtClean="0">
                <a:latin typeface="Arial"/>
                <a:cs typeface="Arial"/>
              </a:rPr>
              <a:t> </a:t>
            </a:r>
            <a:r>
              <a:rPr sz="1700" b="1" u="heavy" spc="0" dirty="0" smtClean="0">
                <a:latin typeface="Arial"/>
                <a:cs typeface="Arial"/>
              </a:rPr>
              <a:t>По</a:t>
            </a:r>
            <a:r>
              <a:rPr sz="1700" b="1" u="heavy" spc="-525" dirty="0" smtClean="0">
                <a:latin typeface="Arial"/>
                <a:cs typeface="Arial"/>
              </a:rPr>
              <a:t> </a:t>
            </a:r>
            <a:r>
              <a:rPr sz="1700" b="1" u="heavy" spc="0" dirty="0" err="1" smtClean="0">
                <a:latin typeface="Arial"/>
                <a:cs typeface="Arial"/>
              </a:rPr>
              <a:t>об</a:t>
            </a:r>
            <a:r>
              <a:rPr sz="1700" b="1" u="heavy" spc="-35" dirty="0" err="1" smtClean="0">
                <a:latin typeface="Arial"/>
                <a:cs typeface="Arial"/>
              </a:rPr>
              <a:t>щ</a:t>
            </a:r>
            <a:r>
              <a:rPr sz="1700" b="1" u="heavy" spc="-25" dirty="0" err="1" smtClean="0">
                <a:latin typeface="Arial"/>
                <a:cs typeface="Arial"/>
              </a:rPr>
              <a:t>е</a:t>
            </a:r>
            <a:r>
              <a:rPr sz="1700" b="1" u="heavy" spc="-30" dirty="0" err="1" smtClean="0">
                <a:latin typeface="Arial"/>
                <a:cs typeface="Arial"/>
              </a:rPr>
              <a:t>м</a:t>
            </a:r>
            <a:r>
              <a:rPr sz="1700" b="1" u="heavy" spc="0" dirty="0" err="1" smtClean="0">
                <a:latin typeface="Arial"/>
                <a:cs typeface="Arial"/>
              </a:rPr>
              <a:t>у</a:t>
            </a:r>
            <a:r>
              <a:rPr sz="1700" b="1" u="heavy" spc="-484" dirty="0" smtClean="0">
                <a:latin typeface="Arial"/>
                <a:cs typeface="Arial"/>
              </a:rPr>
              <a:t> </a:t>
            </a:r>
            <a:r>
              <a:rPr lang="ru-RU" sz="1700" b="1" u="heavy" spc="-484" dirty="0" smtClean="0">
                <a:latin typeface="Arial"/>
                <a:cs typeface="Arial"/>
              </a:rPr>
              <a:t>      </a:t>
            </a:r>
            <a:r>
              <a:rPr sz="1700" b="1" u="heavy" spc="0" dirty="0" err="1" smtClean="0">
                <a:latin typeface="Arial"/>
                <a:cs typeface="Arial"/>
              </a:rPr>
              <a:t>прав</a:t>
            </a:r>
            <a:r>
              <a:rPr sz="1700" b="1" u="heavy" spc="-10" dirty="0" err="1" smtClean="0">
                <a:latin typeface="Arial"/>
                <a:cs typeface="Arial"/>
              </a:rPr>
              <a:t>и</a:t>
            </a:r>
            <a:r>
              <a:rPr sz="1700" b="1" u="heavy" spc="-30" dirty="0" err="1" smtClean="0">
                <a:latin typeface="Arial"/>
                <a:cs typeface="Arial"/>
              </a:rPr>
              <a:t>л</a:t>
            </a:r>
            <a:r>
              <a:rPr sz="1700" b="1" u="heavy" spc="0" dirty="0" err="1" smtClean="0">
                <a:latin typeface="Arial"/>
                <a:cs typeface="Arial"/>
              </a:rPr>
              <a:t>у</a:t>
            </a:r>
            <a:r>
              <a:rPr sz="1700" b="1" u="heavy" spc="-530" dirty="0" smtClean="0">
                <a:latin typeface="Arial"/>
                <a:cs typeface="Arial"/>
              </a:rPr>
              <a:t> </a:t>
            </a:r>
            <a:r>
              <a:rPr lang="ru-RU" sz="1700" b="1" u="heavy" spc="-530" dirty="0" smtClean="0">
                <a:latin typeface="Arial"/>
                <a:cs typeface="Arial"/>
              </a:rPr>
              <a:t> </a:t>
            </a:r>
            <a:r>
              <a:rPr sz="1700" b="1" u="heavy" spc="-15" dirty="0" err="1" smtClean="0">
                <a:latin typeface="Arial"/>
                <a:cs typeface="Arial"/>
              </a:rPr>
              <a:t>у</a:t>
            </a:r>
            <a:r>
              <a:rPr sz="1700" b="1" u="heavy" spc="0" dirty="0" err="1" smtClean="0">
                <a:latin typeface="Arial"/>
                <a:cs typeface="Arial"/>
              </a:rPr>
              <a:t>к</a:t>
            </a:r>
            <a:r>
              <a:rPr sz="1700" b="1" u="heavy" spc="20" dirty="0" err="1" smtClean="0">
                <a:latin typeface="Arial"/>
                <a:cs typeface="Arial"/>
              </a:rPr>
              <a:t>а</a:t>
            </a:r>
            <a:r>
              <a:rPr sz="1700" b="1" u="heavy" spc="-20" dirty="0" err="1" smtClean="0">
                <a:latin typeface="Arial"/>
                <a:cs typeface="Arial"/>
              </a:rPr>
              <a:t>з</a:t>
            </a:r>
            <a:r>
              <a:rPr sz="1700" b="1" u="heavy" spc="0" dirty="0" err="1" smtClean="0">
                <a:latin typeface="Arial"/>
                <a:cs typeface="Arial"/>
              </a:rPr>
              <a:t>ание</a:t>
            </a:r>
            <a:r>
              <a:rPr sz="1700" b="1" u="heavy" spc="-505" dirty="0" smtClean="0">
                <a:latin typeface="Arial"/>
                <a:cs typeface="Arial"/>
              </a:rPr>
              <a:t> </a:t>
            </a:r>
            <a:r>
              <a:rPr sz="1700" b="1" u="heavy" spc="-20" dirty="0" smtClean="0">
                <a:latin typeface="Arial"/>
                <a:cs typeface="Arial"/>
              </a:rPr>
              <a:t>з</a:t>
            </a:r>
            <a:r>
              <a:rPr sz="1700" b="1" u="heavy" spc="0" dirty="0" smtClean="0">
                <a:latin typeface="Arial"/>
                <a:cs typeface="Arial"/>
              </a:rPr>
              <a:t>ак</a:t>
            </a:r>
            <a:r>
              <a:rPr sz="1700" b="1" u="heavy" spc="20" dirty="0" smtClean="0">
                <a:latin typeface="Arial"/>
                <a:cs typeface="Arial"/>
              </a:rPr>
              <a:t>а</a:t>
            </a:r>
            <a:r>
              <a:rPr sz="1700" b="1" u="heavy" spc="-55" dirty="0" smtClean="0">
                <a:latin typeface="Arial"/>
                <a:cs typeface="Arial"/>
              </a:rPr>
              <a:t>з</a:t>
            </a:r>
            <a:r>
              <a:rPr sz="1700" b="1" u="heavy" spc="-10" dirty="0" smtClean="0">
                <a:latin typeface="Arial"/>
                <a:cs typeface="Arial"/>
              </a:rPr>
              <a:t>ч</a:t>
            </a:r>
            <a:r>
              <a:rPr sz="1700" b="1" u="heavy" spc="0" dirty="0" smtClean="0">
                <a:latin typeface="Arial"/>
                <a:cs typeface="Arial"/>
              </a:rPr>
              <a:t>и</a:t>
            </a:r>
            <a:r>
              <a:rPr sz="1700" b="1" u="heavy" spc="-30" dirty="0" smtClean="0">
                <a:latin typeface="Arial"/>
                <a:cs typeface="Arial"/>
              </a:rPr>
              <a:t>к</a:t>
            </a:r>
            <a:r>
              <a:rPr sz="1700" b="1" u="heavy" spc="-25" dirty="0" smtClean="0">
                <a:latin typeface="Arial"/>
                <a:cs typeface="Arial"/>
              </a:rPr>
              <a:t>о</a:t>
            </a:r>
            <a:r>
              <a:rPr sz="1700" b="1" u="heavy" spc="0" dirty="0" smtClean="0">
                <a:latin typeface="Arial"/>
                <a:cs typeface="Arial"/>
              </a:rPr>
              <a:t>м</a:t>
            </a:r>
            <a:r>
              <a:rPr sz="1700" b="1" u="heavy" spc="-530" dirty="0" smtClean="0">
                <a:latin typeface="Arial"/>
                <a:cs typeface="Arial"/>
              </a:rPr>
              <a:t> </a:t>
            </a:r>
            <a:r>
              <a:rPr sz="1700" b="1" u="heavy" spc="0" dirty="0" smtClean="0">
                <a:latin typeface="Arial"/>
                <a:cs typeface="Arial"/>
              </a:rPr>
              <a:t>в</a:t>
            </a:r>
            <a:r>
              <a:rPr sz="1700" b="1" u="heavy" spc="-525" dirty="0" smtClean="0">
                <a:latin typeface="Arial"/>
                <a:cs typeface="Arial"/>
              </a:rPr>
              <a:t> </a:t>
            </a:r>
            <a:r>
              <a:rPr sz="1700" b="1" u="heavy" spc="0" dirty="0" smtClean="0">
                <a:latin typeface="Arial"/>
                <a:cs typeface="Arial"/>
              </a:rPr>
              <a:t>а</a:t>
            </a:r>
            <a:r>
              <a:rPr sz="1700" b="1" u="heavy" spc="-10" dirty="0" smtClean="0">
                <a:latin typeface="Arial"/>
                <a:cs typeface="Arial"/>
              </a:rPr>
              <a:t>у</a:t>
            </a:r>
            <a:r>
              <a:rPr sz="1700" b="1" u="heavy" spc="0" dirty="0" smtClean="0">
                <a:latin typeface="Arial"/>
                <a:cs typeface="Arial"/>
              </a:rPr>
              <a:t>кц</a:t>
            </a:r>
            <a:r>
              <a:rPr sz="1700" b="1" u="heavy" spc="-10" dirty="0" smtClean="0">
                <a:latin typeface="Arial"/>
                <a:cs typeface="Arial"/>
              </a:rPr>
              <a:t>и</a:t>
            </a:r>
            <a:r>
              <a:rPr sz="1700" b="1" u="heavy" spc="0" dirty="0" smtClean="0">
                <a:latin typeface="Arial"/>
                <a:cs typeface="Arial"/>
              </a:rPr>
              <a:t>онной</a:t>
            </a:r>
            <a:r>
              <a:rPr sz="1700" b="1" u="heavy" spc="-525" dirty="0" smtClean="0">
                <a:latin typeface="Arial"/>
                <a:cs typeface="Arial"/>
              </a:rPr>
              <a:t> </a:t>
            </a:r>
            <a:r>
              <a:rPr sz="1700" b="1" u="heavy" spc="0" dirty="0" smtClean="0">
                <a:latin typeface="Arial"/>
                <a:cs typeface="Arial"/>
              </a:rPr>
              <a:t>док</a:t>
            </a:r>
            <a:r>
              <a:rPr sz="1700" b="1" u="heavy" spc="-35" dirty="0" smtClean="0">
                <a:latin typeface="Arial"/>
                <a:cs typeface="Arial"/>
              </a:rPr>
              <a:t>у</a:t>
            </a:r>
            <a:r>
              <a:rPr sz="1700" b="1" u="heavy" spc="0" dirty="0" smtClean="0">
                <a:latin typeface="Arial"/>
                <a:cs typeface="Arial"/>
              </a:rPr>
              <a:t>мен</a:t>
            </a:r>
            <a:r>
              <a:rPr sz="1700" b="1" u="heavy" spc="-20" dirty="0" smtClean="0">
                <a:latin typeface="Arial"/>
                <a:cs typeface="Arial"/>
              </a:rPr>
              <a:t>т</a:t>
            </a:r>
            <a:r>
              <a:rPr sz="1700" b="1" u="heavy" spc="0" dirty="0" smtClean="0">
                <a:latin typeface="Arial"/>
                <a:cs typeface="Arial"/>
              </a:rPr>
              <a:t>ац</a:t>
            </a:r>
            <a:r>
              <a:rPr sz="1700" b="1" u="heavy" spc="-10" dirty="0" smtClean="0">
                <a:latin typeface="Arial"/>
                <a:cs typeface="Arial"/>
              </a:rPr>
              <a:t>и</a:t>
            </a:r>
            <a:r>
              <a:rPr sz="1700" b="1" u="heavy" spc="0" dirty="0" smtClean="0">
                <a:latin typeface="Arial"/>
                <a:cs typeface="Arial"/>
              </a:rPr>
              <a:t>и</a:t>
            </a:r>
            <a:r>
              <a:rPr sz="1700" b="1" u="heavy" spc="-490" dirty="0" smtClean="0">
                <a:latin typeface="Arial"/>
                <a:cs typeface="Arial"/>
              </a:rPr>
              <a:t> </a:t>
            </a:r>
            <a:r>
              <a:rPr sz="1700" b="1" u="heavy" spc="-25" dirty="0" smtClean="0">
                <a:latin typeface="Arial"/>
                <a:cs typeface="Arial"/>
              </a:rPr>
              <a:t>о</a:t>
            </a:r>
            <a:r>
              <a:rPr sz="1700" b="1" u="heavy" spc="0" dirty="0" smtClean="0">
                <a:latin typeface="Arial"/>
                <a:cs typeface="Arial"/>
              </a:rPr>
              <a:t>со</a:t>
            </a:r>
            <a:r>
              <a:rPr sz="1700" b="1" u="heavy" spc="5" dirty="0" smtClean="0">
                <a:latin typeface="Arial"/>
                <a:cs typeface="Arial"/>
              </a:rPr>
              <a:t>б</a:t>
            </a:r>
            <a:r>
              <a:rPr sz="1700" b="1" u="heavy" spc="0" dirty="0" smtClean="0">
                <a:latin typeface="Arial"/>
                <a:cs typeface="Arial"/>
              </a:rPr>
              <a:t>ых</a:t>
            </a:r>
            <a:r>
              <a:rPr sz="1700" b="1" spc="0" dirty="0" smtClean="0">
                <a:latin typeface="Arial"/>
                <a:cs typeface="Arial"/>
              </a:rPr>
              <a:t> </a:t>
            </a:r>
            <a:r>
              <a:rPr sz="1700" b="1" u="heavy" spc="0" dirty="0" smtClean="0">
                <a:latin typeface="Arial"/>
                <a:cs typeface="Arial"/>
              </a:rPr>
              <a:t>харак</a:t>
            </a:r>
            <a:r>
              <a:rPr sz="1700" b="1" u="heavy" spc="-15" dirty="0" smtClean="0">
                <a:latin typeface="Arial"/>
                <a:cs typeface="Arial"/>
              </a:rPr>
              <a:t>т</a:t>
            </a:r>
            <a:r>
              <a:rPr sz="1700" b="1" u="heavy" spc="0" dirty="0" smtClean="0">
                <a:latin typeface="Arial"/>
                <a:cs typeface="Arial"/>
              </a:rPr>
              <a:t>ерис</a:t>
            </a:r>
            <a:r>
              <a:rPr sz="1700" b="1" u="heavy" spc="-20" dirty="0" smtClean="0">
                <a:latin typeface="Arial"/>
                <a:cs typeface="Arial"/>
              </a:rPr>
              <a:t>т</a:t>
            </a:r>
            <a:r>
              <a:rPr sz="1700" b="1" u="heavy" spc="0" dirty="0" smtClean="0">
                <a:latin typeface="Arial"/>
                <a:cs typeface="Arial"/>
              </a:rPr>
              <a:t>ик</a:t>
            </a:r>
            <a:r>
              <a:rPr sz="1700" b="1" u="heavy" spc="-475" dirty="0" smtClean="0">
                <a:latin typeface="Arial"/>
                <a:cs typeface="Arial"/>
              </a:rPr>
              <a:t> </a:t>
            </a:r>
            <a:r>
              <a:rPr sz="1700" b="1" u="heavy" spc="-45" dirty="0" smtClean="0">
                <a:latin typeface="Arial"/>
                <a:cs typeface="Arial"/>
              </a:rPr>
              <a:t>т</a:t>
            </a:r>
            <a:r>
              <a:rPr sz="1700" b="1" u="heavy" spc="0" dirty="0" smtClean="0">
                <a:latin typeface="Arial"/>
                <a:cs typeface="Arial"/>
              </a:rPr>
              <a:t>о</a:t>
            </a:r>
            <a:r>
              <a:rPr sz="1700" b="1" u="heavy" spc="-30" dirty="0" smtClean="0">
                <a:latin typeface="Arial"/>
                <a:cs typeface="Arial"/>
              </a:rPr>
              <a:t>в</a:t>
            </a:r>
            <a:r>
              <a:rPr sz="1700" b="1" u="heavy" spc="0" dirty="0" smtClean="0">
                <a:latin typeface="Arial"/>
                <a:cs typeface="Arial"/>
              </a:rPr>
              <a:t>ара,</a:t>
            </a:r>
            <a:r>
              <a:rPr sz="1700" b="1" u="heavy" spc="-495" dirty="0" smtClean="0">
                <a:latin typeface="Arial"/>
                <a:cs typeface="Arial"/>
              </a:rPr>
              <a:t> </a:t>
            </a:r>
            <a:r>
              <a:rPr sz="1700" b="1" u="heavy" spc="-25" dirty="0" smtClean="0">
                <a:latin typeface="Arial"/>
                <a:cs typeface="Arial"/>
              </a:rPr>
              <a:t>к</a:t>
            </a:r>
            <a:r>
              <a:rPr sz="1700" b="1" u="heavy" spc="-45" dirty="0" smtClean="0">
                <a:latin typeface="Arial"/>
                <a:cs typeface="Arial"/>
              </a:rPr>
              <a:t>от</a:t>
            </a:r>
            <a:r>
              <a:rPr sz="1700" b="1" u="heavy" spc="0" dirty="0" smtClean="0">
                <a:latin typeface="Arial"/>
                <a:cs typeface="Arial"/>
              </a:rPr>
              <a:t>орые</a:t>
            </a:r>
            <a:r>
              <a:rPr sz="1700" b="1" u="heavy" spc="-525" dirty="0" smtClean="0">
                <a:latin typeface="Arial"/>
                <a:cs typeface="Arial"/>
              </a:rPr>
              <a:t> </a:t>
            </a:r>
            <a:r>
              <a:rPr sz="1700" b="1" u="heavy" spc="-45" dirty="0" smtClean="0">
                <a:latin typeface="Arial"/>
                <a:cs typeface="Arial"/>
              </a:rPr>
              <a:t>о</a:t>
            </a:r>
            <a:r>
              <a:rPr sz="1700" b="1" u="heavy" spc="-20" dirty="0" smtClean="0">
                <a:latin typeface="Arial"/>
                <a:cs typeface="Arial"/>
              </a:rPr>
              <a:t>т</a:t>
            </a:r>
            <a:r>
              <a:rPr sz="1700" b="1" u="heavy" spc="-30" dirty="0" smtClean="0">
                <a:latin typeface="Arial"/>
                <a:cs typeface="Arial"/>
              </a:rPr>
              <a:t>в</a:t>
            </a:r>
            <a:r>
              <a:rPr sz="1700" b="1" u="heavy" spc="-50" dirty="0" smtClean="0">
                <a:latin typeface="Arial"/>
                <a:cs typeface="Arial"/>
              </a:rPr>
              <a:t>е</a:t>
            </a:r>
            <a:r>
              <a:rPr sz="1700" b="1" u="heavy" spc="-10" dirty="0" smtClean="0">
                <a:latin typeface="Arial"/>
                <a:cs typeface="Arial"/>
              </a:rPr>
              <a:t>ч</a:t>
            </a:r>
            <a:r>
              <a:rPr sz="1700" b="1" u="heavy" spc="0" dirty="0" smtClean="0">
                <a:latin typeface="Arial"/>
                <a:cs typeface="Arial"/>
              </a:rPr>
              <a:t>а</a:t>
            </a:r>
            <a:r>
              <a:rPr sz="1700" b="1" u="heavy" spc="-55" dirty="0" smtClean="0">
                <a:latin typeface="Arial"/>
                <a:cs typeface="Arial"/>
              </a:rPr>
              <a:t>ю</a:t>
            </a:r>
            <a:r>
              <a:rPr sz="1700" b="1" u="heavy" spc="0" dirty="0" smtClean="0">
                <a:latin typeface="Arial"/>
                <a:cs typeface="Arial"/>
              </a:rPr>
              <a:t>т</a:t>
            </a:r>
            <a:r>
              <a:rPr sz="1700" b="1" u="heavy" spc="-480" dirty="0" smtClean="0">
                <a:latin typeface="Arial"/>
                <a:cs typeface="Arial"/>
              </a:rPr>
              <a:t> </a:t>
            </a:r>
            <a:r>
              <a:rPr sz="1700" b="1" u="heavy" spc="0" dirty="0" smtClean="0">
                <a:latin typeface="Arial"/>
                <a:cs typeface="Arial"/>
              </a:rPr>
              <a:t>е</a:t>
            </a:r>
            <a:r>
              <a:rPr sz="1700" b="1" u="heavy" spc="-30" dirty="0" smtClean="0">
                <a:latin typeface="Arial"/>
                <a:cs typeface="Arial"/>
              </a:rPr>
              <a:t>г</a:t>
            </a:r>
            <a:r>
              <a:rPr sz="1700" b="1" u="heavy" spc="0" dirty="0" smtClean="0">
                <a:latin typeface="Arial"/>
                <a:cs typeface="Arial"/>
              </a:rPr>
              <a:t>о</a:t>
            </a:r>
            <a:r>
              <a:rPr sz="1700" b="1" u="heavy" spc="-515" dirty="0" smtClean="0">
                <a:latin typeface="Arial"/>
                <a:cs typeface="Arial"/>
              </a:rPr>
              <a:t> </a:t>
            </a:r>
            <a:r>
              <a:rPr sz="1700" b="1" u="heavy" spc="0" dirty="0" smtClean="0">
                <a:latin typeface="Arial"/>
                <a:cs typeface="Arial"/>
              </a:rPr>
              <a:t>п</a:t>
            </a:r>
            <a:r>
              <a:rPr sz="1700" b="1" u="heavy" spc="-45" dirty="0" smtClean="0">
                <a:latin typeface="Arial"/>
                <a:cs typeface="Arial"/>
              </a:rPr>
              <a:t>о</a:t>
            </a:r>
            <a:r>
              <a:rPr sz="1700" b="1" u="heavy" spc="-20" dirty="0" smtClean="0">
                <a:latin typeface="Arial"/>
                <a:cs typeface="Arial"/>
              </a:rPr>
              <a:t>т</a:t>
            </a:r>
            <a:r>
              <a:rPr sz="1700" b="1" u="heavy" spc="0" dirty="0" smtClean="0">
                <a:latin typeface="Arial"/>
                <a:cs typeface="Arial"/>
              </a:rPr>
              <a:t>р</a:t>
            </a:r>
            <a:r>
              <a:rPr sz="1700" b="1" u="heavy" spc="-25" dirty="0" smtClean="0">
                <a:latin typeface="Arial"/>
                <a:cs typeface="Arial"/>
              </a:rPr>
              <a:t>е</a:t>
            </a:r>
            <a:r>
              <a:rPr sz="1700" b="1" u="heavy" spc="0" dirty="0" smtClean="0">
                <a:latin typeface="Arial"/>
                <a:cs typeface="Arial"/>
              </a:rPr>
              <a:t>бн</a:t>
            </a:r>
            <a:r>
              <a:rPr sz="1700" b="1" u="heavy" spc="-25" dirty="0" smtClean="0">
                <a:latin typeface="Arial"/>
                <a:cs typeface="Arial"/>
              </a:rPr>
              <a:t>о</a:t>
            </a:r>
            <a:r>
              <a:rPr sz="1700" b="1" u="heavy" spc="0" dirty="0" smtClean="0">
                <a:latin typeface="Arial"/>
                <a:cs typeface="Arial"/>
              </a:rPr>
              <a:t>с</a:t>
            </a:r>
            <a:r>
              <a:rPr sz="1700" b="1" u="heavy" spc="-20" dirty="0" smtClean="0">
                <a:latin typeface="Arial"/>
                <a:cs typeface="Arial"/>
              </a:rPr>
              <a:t>т</a:t>
            </a:r>
            <a:r>
              <a:rPr sz="1700" b="1" u="heavy" spc="0" dirty="0" smtClean="0">
                <a:latin typeface="Arial"/>
                <a:cs typeface="Arial"/>
              </a:rPr>
              <a:t>ям</a:t>
            </a:r>
            <a:r>
              <a:rPr sz="1700" b="1" u="heavy" spc="-515" dirty="0" smtClean="0">
                <a:latin typeface="Arial"/>
                <a:cs typeface="Arial"/>
              </a:rPr>
              <a:t> </a:t>
            </a:r>
            <a:r>
              <a:rPr sz="1700" b="1" u="heavy" spc="0" dirty="0" smtClean="0">
                <a:latin typeface="Arial"/>
                <a:cs typeface="Arial"/>
              </a:rPr>
              <a:t>и</a:t>
            </a:r>
            <a:r>
              <a:rPr sz="1700" b="1" u="heavy" spc="-525" dirty="0" smtClean="0">
                <a:latin typeface="Arial"/>
                <a:cs typeface="Arial"/>
              </a:rPr>
              <a:t> </a:t>
            </a:r>
            <a:r>
              <a:rPr sz="1700" b="1" u="heavy" spc="0" dirty="0" smtClean="0">
                <a:latin typeface="Arial"/>
                <a:cs typeface="Arial"/>
              </a:rPr>
              <a:t>нео</a:t>
            </a:r>
            <a:r>
              <a:rPr sz="1700" b="1" u="heavy" spc="-45" dirty="0" smtClean="0">
                <a:latin typeface="Arial"/>
                <a:cs typeface="Arial"/>
              </a:rPr>
              <a:t>б</a:t>
            </a:r>
            <a:r>
              <a:rPr sz="1700" b="1" u="heavy" spc="-50" dirty="0" smtClean="0">
                <a:latin typeface="Arial"/>
                <a:cs typeface="Arial"/>
              </a:rPr>
              <a:t>х</a:t>
            </a:r>
            <a:r>
              <a:rPr sz="1700" b="1" u="heavy" spc="-25" dirty="0" smtClean="0">
                <a:latin typeface="Arial"/>
                <a:cs typeface="Arial"/>
              </a:rPr>
              <a:t>о</a:t>
            </a:r>
            <a:r>
              <a:rPr sz="1700" b="1" u="heavy" spc="0" dirty="0" smtClean="0">
                <a:latin typeface="Arial"/>
                <a:cs typeface="Arial"/>
              </a:rPr>
              <a:t>д</a:t>
            </a:r>
            <a:r>
              <a:rPr sz="1700" b="1" u="heavy" spc="-10" dirty="0" smtClean="0">
                <a:latin typeface="Arial"/>
                <a:cs typeface="Arial"/>
              </a:rPr>
              <a:t>и</a:t>
            </a:r>
            <a:r>
              <a:rPr sz="1700" b="1" u="heavy" spc="0" dirty="0" smtClean="0">
                <a:latin typeface="Arial"/>
                <a:cs typeface="Arial"/>
              </a:rPr>
              <a:t>мы</a:t>
            </a:r>
            <a:r>
              <a:rPr sz="1700" b="1" u="heavy" spc="-535" dirty="0" smtClean="0">
                <a:latin typeface="Arial"/>
                <a:cs typeface="Arial"/>
              </a:rPr>
              <a:t> </a:t>
            </a:r>
            <a:r>
              <a:rPr sz="1700" b="1" u="heavy" spc="-20" dirty="0" smtClean="0">
                <a:latin typeface="Arial"/>
                <a:cs typeface="Arial"/>
              </a:rPr>
              <a:t>з</a:t>
            </a:r>
            <a:r>
              <a:rPr sz="1700" b="1" u="heavy" spc="0" dirty="0" smtClean="0">
                <a:latin typeface="Arial"/>
                <a:cs typeface="Arial"/>
              </a:rPr>
              <a:t>ак</a:t>
            </a:r>
            <a:r>
              <a:rPr sz="1700" b="1" u="heavy" spc="20" dirty="0" smtClean="0">
                <a:latin typeface="Arial"/>
                <a:cs typeface="Arial"/>
              </a:rPr>
              <a:t>а</a:t>
            </a:r>
            <a:r>
              <a:rPr sz="1700" b="1" u="heavy" spc="-55" dirty="0" smtClean="0">
                <a:latin typeface="Arial"/>
                <a:cs typeface="Arial"/>
              </a:rPr>
              <a:t>з</a:t>
            </a:r>
            <a:r>
              <a:rPr sz="1700" b="1" u="heavy" spc="-10" dirty="0" smtClean="0">
                <a:latin typeface="Arial"/>
                <a:cs typeface="Arial"/>
              </a:rPr>
              <a:t>ч</a:t>
            </a:r>
            <a:r>
              <a:rPr sz="1700" b="1" u="heavy" spc="0" dirty="0" smtClean="0">
                <a:latin typeface="Arial"/>
                <a:cs typeface="Arial"/>
              </a:rPr>
              <a:t>ику</a:t>
            </a:r>
            <a:r>
              <a:rPr sz="1700" b="1" u="heavy" spc="-520" dirty="0" smtClean="0">
                <a:latin typeface="Arial"/>
                <a:cs typeface="Arial"/>
              </a:rPr>
              <a:t> </a:t>
            </a:r>
            <a:r>
              <a:rPr sz="1700" b="1" u="heavy" spc="0" dirty="0" smtClean="0">
                <a:latin typeface="Arial"/>
                <a:cs typeface="Arial"/>
              </a:rPr>
              <a:t>с</a:t>
            </a:r>
            <a:r>
              <a:rPr sz="1700" b="1" spc="0" dirty="0" smtClean="0">
                <a:latin typeface="Arial"/>
                <a:cs typeface="Arial"/>
              </a:rPr>
              <a:t> </a:t>
            </a:r>
            <a:r>
              <a:rPr sz="1700" b="1" u="heavy" spc="-15" dirty="0" smtClean="0">
                <a:latin typeface="Arial"/>
                <a:cs typeface="Arial"/>
              </a:rPr>
              <a:t>у</a:t>
            </a:r>
            <a:r>
              <a:rPr sz="1700" b="1" u="heavy" spc="-10" dirty="0" smtClean="0">
                <a:latin typeface="Arial"/>
                <a:cs typeface="Arial"/>
              </a:rPr>
              <a:t>ч</a:t>
            </a:r>
            <a:r>
              <a:rPr sz="1700" b="1" u="heavy" spc="-25" dirty="0" smtClean="0">
                <a:latin typeface="Arial"/>
                <a:cs typeface="Arial"/>
              </a:rPr>
              <a:t>е</a:t>
            </a:r>
            <a:r>
              <a:rPr sz="1700" b="1" u="heavy" spc="-45" dirty="0" smtClean="0">
                <a:latin typeface="Arial"/>
                <a:cs typeface="Arial"/>
              </a:rPr>
              <a:t>т</a:t>
            </a:r>
            <a:r>
              <a:rPr sz="1700" b="1" u="heavy" spc="-25" dirty="0" smtClean="0">
                <a:latin typeface="Arial"/>
                <a:cs typeface="Arial"/>
              </a:rPr>
              <a:t>о</a:t>
            </a:r>
            <a:r>
              <a:rPr sz="1700" b="1" u="heavy" spc="0" dirty="0" smtClean="0">
                <a:latin typeface="Arial"/>
                <a:cs typeface="Arial"/>
              </a:rPr>
              <a:t>м</a:t>
            </a:r>
            <a:r>
              <a:rPr sz="1700" b="1" u="heavy" spc="-480" dirty="0" smtClean="0">
                <a:latin typeface="Arial"/>
                <a:cs typeface="Arial"/>
              </a:rPr>
              <a:t> </a:t>
            </a:r>
            <a:r>
              <a:rPr sz="1700" b="1" u="heavy" spc="0" dirty="0" smtClean="0">
                <a:latin typeface="Arial"/>
                <a:cs typeface="Arial"/>
              </a:rPr>
              <a:t>специ</a:t>
            </a:r>
            <a:r>
              <a:rPr sz="1700" b="1" u="heavy" spc="-35" dirty="0" smtClean="0">
                <a:latin typeface="Arial"/>
                <a:cs typeface="Arial"/>
              </a:rPr>
              <a:t>ф</a:t>
            </a:r>
            <a:r>
              <a:rPr sz="1700" b="1" u="heavy" spc="0" dirty="0" smtClean="0">
                <a:latin typeface="Arial"/>
                <a:cs typeface="Arial"/>
              </a:rPr>
              <a:t>ики</a:t>
            </a:r>
            <a:r>
              <a:rPr sz="1700" b="1" u="heavy" spc="-490" dirty="0" smtClean="0">
                <a:latin typeface="Arial"/>
                <a:cs typeface="Arial"/>
              </a:rPr>
              <a:t> </a:t>
            </a:r>
            <a:r>
              <a:rPr sz="1700" b="1" u="heavy" spc="0" dirty="0" smtClean="0">
                <a:latin typeface="Arial"/>
                <a:cs typeface="Arial"/>
              </a:rPr>
              <a:t>исп</a:t>
            </a:r>
            <a:r>
              <a:rPr sz="1700" b="1" u="heavy" spc="-50" dirty="0" smtClean="0">
                <a:latin typeface="Arial"/>
                <a:cs typeface="Arial"/>
              </a:rPr>
              <a:t>о</a:t>
            </a:r>
            <a:r>
              <a:rPr sz="1700" b="1" u="heavy" spc="0" dirty="0" smtClean="0">
                <a:latin typeface="Arial"/>
                <a:cs typeface="Arial"/>
              </a:rPr>
              <a:t>л</a:t>
            </a:r>
            <a:r>
              <a:rPr sz="1700" b="1" u="heavy" spc="-10" dirty="0" smtClean="0">
                <a:latin typeface="Arial"/>
                <a:cs typeface="Arial"/>
              </a:rPr>
              <a:t>ь</a:t>
            </a:r>
            <a:r>
              <a:rPr sz="1700" b="1" u="heavy" spc="-45" dirty="0" smtClean="0">
                <a:latin typeface="Arial"/>
                <a:cs typeface="Arial"/>
              </a:rPr>
              <a:t>з</a:t>
            </a:r>
            <a:r>
              <a:rPr sz="1700" b="1" u="heavy" spc="0" dirty="0" smtClean="0">
                <a:latin typeface="Arial"/>
                <a:cs typeface="Arial"/>
              </a:rPr>
              <a:t>о</a:t>
            </a:r>
            <a:r>
              <a:rPr sz="1700" b="1" u="heavy" spc="-30" dirty="0" smtClean="0">
                <a:latin typeface="Arial"/>
                <a:cs typeface="Arial"/>
              </a:rPr>
              <a:t>в</a:t>
            </a:r>
            <a:r>
              <a:rPr sz="1700" b="1" u="heavy" spc="0" dirty="0" smtClean="0">
                <a:latin typeface="Arial"/>
                <a:cs typeface="Arial"/>
              </a:rPr>
              <a:t>ания</a:t>
            </a:r>
            <a:r>
              <a:rPr sz="1700" b="1" u="heavy" spc="-515" dirty="0" smtClean="0">
                <a:latin typeface="Arial"/>
                <a:cs typeface="Arial"/>
              </a:rPr>
              <a:t> </a:t>
            </a:r>
            <a:r>
              <a:rPr sz="1700" b="1" u="heavy" spc="-20" dirty="0" smtClean="0">
                <a:latin typeface="Arial"/>
                <a:cs typeface="Arial"/>
              </a:rPr>
              <a:t>т</a:t>
            </a:r>
            <a:r>
              <a:rPr sz="1700" b="1" u="heavy" spc="0" dirty="0" smtClean="0">
                <a:latin typeface="Arial"/>
                <a:cs typeface="Arial"/>
              </a:rPr>
              <a:t>а</a:t>
            </a:r>
            <a:r>
              <a:rPr sz="1700" b="1" u="heavy" spc="-25" dirty="0" smtClean="0">
                <a:latin typeface="Arial"/>
                <a:cs typeface="Arial"/>
              </a:rPr>
              <a:t>к</a:t>
            </a:r>
            <a:r>
              <a:rPr sz="1700" b="1" u="heavy" spc="0" dirty="0" smtClean="0">
                <a:latin typeface="Arial"/>
                <a:cs typeface="Arial"/>
              </a:rPr>
              <a:t>о</a:t>
            </a:r>
            <a:r>
              <a:rPr sz="1700" b="1" u="heavy" spc="-25" dirty="0" smtClean="0">
                <a:latin typeface="Arial"/>
                <a:cs typeface="Arial"/>
              </a:rPr>
              <a:t>г</a:t>
            </a:r>
            <a:r>
              <a:rPr sz="1700" b="1" u="heavy" spc="0" dirty="0" smtClean="0">
                <a:latin typeface="Arial"/>
                <a:cs typeface="Arial"/>
              </a:rPr>
              <a:t>о</a:t>
            </a:r>
            <a:r>
              <a:rPr sz="1700" b="1" u="heavy" spc="-505" dirty="0" smtClean="0">
                <a:latin typeface="Arial"/>
                <a:cs typeface="Arial"/>
              </a:rPr>
              <a:t> </a:t>
            </a:r>
            <a:r>
              <a:rPr sz="1700" b="1" u="heavy" spc="-45" dirty="0" smtClean="0">
                <a:latin typeface="Arial"/>
                <a:cs typeface="Arial"/>
              </a:rPr>
              <a:t>т</a:t>
            </a:r>
            <a:r>
              <a:rPr sz="1700" b="1" u="heavy" spc="0" dirty="0" smtClean="0">
                <a:latin typeface="Arial"/>
                <a:cs typeface="Arial"/>
              </a:rPr>
              <a:t>о</a:t>
            </a:r>
            <a:r>
              <a:rPr sz="1700" b="1" u="heavy" spc="-30" dirty="0" smtClean="0">
                <a:latin typeface="Arial"/>
                <a:cs typeface="Arial"/>
              </a:rPr>
              <a:t>в</a:t>
            </a:r>
            <a:r>
              <a:rPr sz="1700" b="1" u="heavy" spc="0" dirty="0" smtClean="0">
                <a:latin typeface="Arial"/>
                <a:cs typeface="Arial"/>
              </a:rPr>
              <a:t>ара,</a:t>
            </a:r>
            <a:r>
              <a:rPr sz="1700" b="1" u="heavy" spc="-509" dirty="0" smtClean="0">
                <a:latin typeface="Arial"/>
                <a:cs typeface="Arial"/>
              </a:rPr>
              <a:t> </a:t>
            </a:r>
            <a:r>
              <a:rPr sz="1700" b="1" u="heavy" spc="0" dirty="0" smtClean="0">
                <a:latin typeface="Arial"/>
                <a:cs typeface="Arial"/>
              </a:rPr>
              <a:t>не</a:t>
            </a:r>
            <a:r>
              <a:rPr sz="1700" b="1" u="heavy" spc="-515" dirty="0" smtClean="0">
                <a:latin typeface="Arial"/>
                <a:cs typeface="Arial"/>
              </a:rPr>
              <a:t> </a:t>
            </a:r>
            <a:r>
              <a:rPr sz="1700" b="1" u="heavy" spc="-30" dirty="0" smtClean="0">
                <a:latin typeface="Arial"/>
                <a:cs typeface="Arial"/>
              </a:rPr>
              <a:t>м</a:t>
            </a:r>
            <a:r>
              <a:rPr sz="1700" b="1" u="heavy" spc="-25" dirty="0" smtClean="0">
                <a:latin typeface="Arial"/>
                <a:cs typeface="Arial"/>
              </a:rPr>
              <a:t>оже</a:t>
            </a:r>
            <a:r>
              <a:rPr sz="1700" b="1" u="heavy" spc="0" dirty="0" smtClean="0">
                <a:latin typeface="Arial"/>
                <a:cs typeface="Arial"/>
              </a:rPr>
              <a:t>т</a:t>
            </a:r>
            <a:r>
              <a:rPr sz="1700" b="1" u="heavy" spc="-535" dirty="0" smtClean="0">
                <a:latin typeface="Arial"/>
                <a:cs typeface="Arial"/>
              </a:rPr>
              <a:t> </a:t>
            </a:r>
            <a:r>
              <a:rPr sz="1700" b="1" u="heavy" spc="0" dirty="0" smtClean="0">
                <a:latin typeface="Arial"/>
                <a:cs typeface="Arial"/>
              </a:rPr>
              <a:t>расс</a:t>
            </a:r>
            <a:r>
              <a:rPr sz="1700" b="1" u="heavy" spc="-25" dirty="0" smtClean="0">
                <a:latin typeface="Arial"/>
                <a:cs typeface="Arial"/>
              </a:rPr>
              <a:t>м</a:t>
            </a:r>
            <a:r>
              <a:rPr sz="1700" b="1" u="heavy" spc="0" dirty="0" smtClean="0">
                <a:latin typeface="Arial"/>
                <a:cs typeface="Arial"/>
              </a:rPr>
              <a:t>а</a:t>
            </a:r>
            <a:r>
              <a:rPr sz="1700" b="1" u="heavy" spc="-20" dirty="0" smtClean="0">
                <a:latin typeface="Arial"/>
                <a:cs typeface="Arial"/>
              </a:rPr>
              <a:t>т</a:t>
            </a:r>
            <a:r>
              <a:rPr sz="1700" b="1" u="heavy" spc="0" dirty="0" smtClean="0">
                <a:latin typeface="Arial"/>
                <a:cs typeface="Arial"/>
              </a:rPr>
              <a:t>ри</a:t>
            </a:r>
            <a:r>
              <a:rPr sz="1700" b="1" u="heavy" spc="-30" dirty="0" smtClean="0">
                <a:latin typeface="Arial"/>
                <a:cs typeface="Arial"/>
              </a:rPr>
              <a:t>в</a:t>
            </a:r>
            <a:r>
              <a:rPr sz="1700" b="1" u="heavy" spc="0" dirty="0" smtClean="0">
                <a:latin typeface="Arial"/>
                <a:cs typeface="Arial"/>
              </a:rPr>
              <a:t>а</a:t>
            </a:r>
            <a:r>
              <a:rPr sz="1700" b="1" u="heavy" spc="-10" dirty="0" smtClean="0">
                <a:latin typeface="Arial"/>
                <a:cs typeface="Arial"/>
              </a:rPr>
              <a:t>т</a:t>
            </a:r>
            <a:r>
              <a:rPr sz="1700" b="1" u="heavy" spc="0" dirty="0" smtClean="0">
                <a:latin typeface="Arial"/>
                <a:cs typeface="Arial"/>
              </a:rPr>
              <a:t>ься</a:t>
            </a:r>
            <a:r>
              <a:rPr sz="1700" b="1" u="heavy" spc="-475" dirty="0" smtClean="0">
                <a:latin typeface="Arial"/>
                <a:cs typeface="Arial"/>
              </a:rPr>
              <a:t> </a:t>
            </a:r>
            <a:r>
              <a:rPr sz="1700" b="1" u="heavy" spc="0" dirty="0" smtClean="0">
                <a:latin typeface="Arial"/>
                <a:cs typeface="Arial"/>
              </a:rPr>
              <a:t>как</a:t>
            </a:r>
            <a:r>
              <a:rPr sz="1700" b="1" spc="0" dirty="0" smtClean="0">
                <a:latin typeface="Arial"/>
                <a:cs typeface="Arial"/>
              </a:rPr>
              <a:t> </a:t>
            </a:r>
            <a:r>
              <a:rPr sz="1700" b="1" u="heavy" spc="0" dirty="0" smtClean="0">
                <a:latin typeface="Arial"/>
                <a:cs typeface="Arial"/>
              </a:rPr>
              <a:t>огра</a:t>
            </a:r>
            <a:r>
              <a:rPr sz="1700" b="1" u="heavy" spc="5" dirty="0" smtClean="0">
                <a:latin typeface="Arial"/>
                <a:cs typeface="Arial"/>
              </a:rPr>
              <a:t>н</a:t>
            </a:r>
            <a:r>
              <a:rPr sz="1700" b="1" u="heavy" spc="0" dirty="0" smtClean="0">
                <a:latin typeface="Arial"/>
                <a:cs typeface="Arial"/>
              </a:rPr>
              <a:t>и</a:t>
            </a:r>
            <a:r>
              <a:rPr sz="1700" b="1" u="heavy" spc="-15" dirty="0" smtClean="0">
                <a:latin typeface="Arial"/>
                <a:cs typeface="Arial"/>
              </a:rPr>
              <a:t>ч</a:t>
            </a:r>
            <a:r>
              <a:rPr sz="1700" b="1" u="heavy" spc="0" dirty="0" smtClean="0">
                <a:latin typeface="Arial"/>
                <a:cs typeface="Arial"/>
              </a:rPr>
              <a:t>ение</a:t>
            </a:r>
            <a:r>
              <a:rPr sz="1700" b="1" u="heavy" spc="-530" dirty="0" smtClean="0">
                <a:latin typeface="Arial"/>
                <a:cs typeface="Arial"/>
              </a:rPr>
              <a:t> </a:t>
            </a:r>
            <a:r>
              <a:rPr sz="1700" b="1" u="heavy" spc="0" dirty="0" smtClean="0">
                <a:latin typeface="Arial"/>
                <a:cs typeface="Arial"/>
              </a:rPr>
              <a:t>к</a:t>
            </a:r>
            <a:r>
              <a:rPr sz="1700" b="1" u="heavy" spc="-25" dirty="0" smtClean="0">
                <a:latin typeface="Arial"/>
                <a:cs typeface="Arial"/>
              </a:rPr>
              <a:t>р</a:t>
            </a:r>
            <a:r>
              <a:rPr sz="1700" b="1" u="heavy" spc="-15" dirty="0" smtClean="0">
                <a:latin typeface="Arial"/>
                <a:cs typeface="Arial"/>
              </a:rPr>
              <a:t>у</a:t>
            </a:r>
            <a:r>
              <a:rPr sz="1700" b="1" u="heavy" spc="0" dirty="0" smtClean="0">
                <a:latin typeface="Arial"/>
                <a:cs typeface="Arial"/>
              </a:rPr>
              <a:t>га</a:t>
            </a:r>
            <a:r>
              <a:rPr sz="1700" b="1" u="heavy" spc="-509" dirty="0" smtClean="0">
                <a:latin typeface="Arial"/>
                <a:cs typeface="Arial"/>
              </a:rPr>
              <a:t> </a:t>
            </a:r>
            <a:r>
              <a:rPr sz="1700" b="1" u="heavy" spc="0" dirty="0" smtClean="0">
                <a:latin typeface="Arial"/>
                <a:cs typeface="Arial"/>
              </a:rPr>
              <a:t>п</a:t>
            </a:r>
            <a:r>
              <a:rPr sz="1700" b="1" u="heavy" spc="-45" dirty="0" smtClean="0">
                <a:latin typeface="Arial"/>
                <a:cs typeface="Arial"/>
              </a:rPr>
              <a:t>о</a:t>
            </a:r>
            <a:r>
              <a:rPr sz="1700" b="1" u="heavy" spc="-20" dirty="0" smtClean="0">
                <a:latin typeface="Arial"/>
                <a:cs typeface="Arial"/>
              </a:rPr>
              <a:t>т</a:t>
            </a:r>
            <a:r>
              <a:rPr sz="1700" b="1" u="heavy" spc="0" dirty="0" smtClean="0">
                <a:latin typeface="Arial"/>
                <a:cs typeface="Arial"/>
              </a:rPr>
              <a:t>енциа</a:t>
            </a:r>
            <a:r>
              <a:rPr sz="1700" b="1" u="heavy" spc="-10" dirty="0" smtClean="0">
                <a:latin typeface="Arial"/>
                <a:cs typeface="Arial"/>
              </a:rPr>
              <a:t>л</a:t>
            </a:r>
            <a:r>
              <a:rPr sz="1700" b="1" u="heavy" spc="0" dirty="0" smtClean="0">
                <a:latin typeface="Arial"/>
                <a:cs typeface="Arial"/>
              </a:rPr>
              <a:t>ьных</a:t>
            </a:r>
            <a:r>
              <a:rPr sz="1700" b="1" u="heavy" spc="-509" dirty="0" smtClean="0">
                <a:latin typeface="Arial"/>
                <a:cs typeface="Arial"/>
              </a:rPr>
              <a:t> </a:t>
            </a:r>
            <a:r>
              <a:rPr sz="1700" b="1" u="heavy" spc="-15" dirty="0" smtClean="0">
                <a:latin typeface="Arial"/>
                <a:cs typeface="Arial"/>
              </a:rPr>
              <a:t>у</a:t>
            </a:r>
            <a:r>
              <a:rPr sz="1700" b="1" u="heavy" spc="-10" dirty="0" smtClean="0">
                <a:latin typeface="Arial"/>
                <a:cs typeface="Arial"/>
              </a:rPr>
              <a:t>ч</a:t>
            </a:r>
            <a:r>
              <a:rPr sz="1700" b="1" u="heavy" spc="0" dirty="0" smtClean="0">
                <a:latin typeface="Arial"/>
                <a:cs typeface="Arial"/>
              </a:rPr>
              <a:t>ас</a:t>
            </a:r>
            <a:r>
              <a:rPr sz="1700" b="1" u="heavy" spc="-20" dirty="0" smtClean="0">
                <a:latin typeface="Arial"/>
                <a:cs typeface="Arial"/>
              </a:rPr>
              <a:t>т</a:t>
            </a:r>
            <a:r>
              <a:rPr sz="1700" b="1" u="heavy" spc="0" dirty="0" smtClean="0">
                <a:latin typeface="Arial"/>
                <a:cs typeface="Arial"/>
              </a:rPr>
              <a:t>ни</a:t>
            </a:r>
            <a:r>
              <a:rPr sz="1700" b="1" u="heavy" spc="-30" dirty="0" smtClean="0">
                <a:latin typeface="Arial"/>
                <a:cs typeface="Arial"/>
              </a:rPr>
              <a:t>к</a:t>
            </a:r>
            <a:r>
              <a:rPr sz="1700" b="1" u="heavy" spc="0" dirty="0" smtClean="0">
                <a:latin typeface="Arial"/>
                <a:cs typeface="Arial"/>
              </a:rPr>
              <a:t>ов</a:t>
            </a:r>
            <a:r>
              <a:rPr sz="1700" b="1" u="heavy" spc="-484" dirty="0" smtClean="0">
                <a:latin typeface="Arial"/>
                <a:cs typeface="Arial"/>
              </a:rPr>
              <a:t> </a:t>
            </a:r>
            <a:r>
              <a:rPr sz="1700" b="1" u="heavy" spc="-20" dirty="0" smtClean="0">
                <a:latin typeface="Arial"/>
                <a:cs typeface="Arial"/>
              </a:rPr>
              <a:t>з</a:t>
            </a:r>
            <a:r>
              <a:rPr sz="1700" b="1" u="heavy" spc="0" dirty="0" smtClean="0">
                <a:latin typeface="Arial"/>
                <a:cs typeface="Arial"/>
              </a:rPr>
              <a:t>ак</a:t>
            </a:r>
            <a:r>
              <a:rPr sz="1700" b="1" u="heavy" spc="-15" dirty="0" smtClean="0">
                <a:latin typeface="Arial"/>
                <a:cs typeface="Arial"/>
              </a:rPr>
              <a:t>у</a:t>
            </a:r>
            <a:r>
              <a:rPr sz="1700" b="1" u="heavy" spc="0" dirty="0" smtClean="0">
                <a:latin typeface="Arial"/>
                <a:cs typeface="Arial"/>
              </a:rPr>
              <a:t>пк</a:t>
            </a:r>
            <a:r>
              <a:rPr sz="1700" b="1" u="heavy" spc="10" dirty="0" smtClean="0">
                <a:latin typeface="Arial"/>
                <a:cs typeface="Arial"/>
              </a:rPr>
              <a:t>и</a:t>
            </a:r>
            <a:r>
              <a:rPr sz="1700" spc="0" dirty="0" smtClean="0">
                <a:latin typeface="Arial"/>
                <a:cs typeface="Arial"/>
              </a:rPr>
              <a:t>.</a:t>
            </a:r>
            <a:endParaRPr sz="1700" dirty="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 dirty="0"/>
          </a:p>
          <a:p>
            <a:pPr>
              <a:lnSpc>
                <a:spcPts val="1000"/>
              </a:lnSpc>
              <a:spcBef>
                <a:spcPts val="43"/>
              </a:spcBef>
            </a:pPr>
            <a:endParaRPr sz="1000" dirty="0"/>
          </a:p>
          <a:p>
            <a:pPr marL="12700" marR="12700">
              <a:lnSpc>
                <a:spcPct val="100000"/>
              </a:lnSpc>
            </a:pPr>
            <a:r>
              <a:rPr sz="1700" dirty="0" smtClean="0">
                <a:latin typeface="Arial"/>
                <a:cs typeface="Arial"/>
              </a:rPr>
              <a:t>В рассм</a:t>
            </a:r>
            <a:r>
              <a:rPr sz="1700" spc="-35" dirty="0" smtClean="0">
                <a:latin typeface="Arial"/>
                <a:cs typeface="Arial"/>
              </a:rPr>
              <a:t>о</a:t>
            </a:r>
            <a:r>
              <a:rPr sz="1700" spc="0" dirty="0" smtClean="0">
                <a:latin typeface="Arial"/>
                <a:cs typeface="Arial"/>
              </a:rPr>
              <a:t>трен</a:t>
            </a:r>
            <a:r>
              <a:rPr sz="1700" spc="-10" dirty="0" smtClean="0">
                <a:latin typeface="Arial"/>
                <a:cs typeface="Arial"/>
              </a:rPr>
              <a:t>н</a:t>
            </a:r>
            <a:r>
              <a:rPr sz="1700" spc="0" dirty="0" smtClean="0">
                <a:latin typeface="Arial"/>
                <a:cs typeface="Arial"/>
              </a:rPr>
              <a:t>ом</a:t>
            </a:r>
            <a:r>
              <a:rPr sz="1700" spc="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д</a:t>
            </a:r>
            <a:r>
              <a:rPr sz="1700" spc="-60" dirty="0" smtClean="0">
                <a:latin typeface="Arial"/>
                <a:cs typeface="Arial"/>
              </a:rPr>
              <a:t>е</a:t>
            </a:r>
            <a:r>
              <a:rPr sz="1700" spc="0" dirty="0" smtClean="0">
                <a:latin typeface="Arial"/>
                <a:cs typeface="Arial"/>
              </a:rPr>
              <a:t>ле </a:t>
            </a:r>
            <a:r>
              <a:rPr sz="1700" b="1" spc="-15" dirty="0" smtClean="0">
                <a:latin typeface="Arial"/>
                <a:cs typeface="Arial"/>
              </a:rPr>
              <a:t>у</a:t>
            </a:r>
            <a:r>
              <a:rPr sz="1700" b="1" spc="0" dirty="0" smtClean="0">
                <a:latin typeface="Arial"/>
                <a:cs typeface="Arial"/>
              </a:rPr>
              <a:t>к</a:t>
            </a:r>
            <a:r>
              <a:rPr sz="1700" b="1" spc="20" dirty="0" smtClean="0">
                <a:latin typeface="Arial"/>
                <a:cs typeface="Arial"/>
              </a:rPr>
              <a:t>а</a:t>
            </a:r>
            <a:r>
              <a:rPr sz="1700" b="1" spc="-20" dirty="0" smtClean="0">
                <a:latin typeface="Arial"/>
                <a:cs typeface="Arial"/>
              </a:rPr>
              <a:t>з</a:t>
            </a:r>
            <a:r>
              <a:rPr sz="1700" b="1" spc="0" dirty="0" smtClean="0">
                <a:latin typeface="Arial"/>
                <a:cs typeface="Arial"/>
              </a:rPr>
              <a:t>ание</a:t>
            </a:r>
            <a:r>
              <a:rPr sz="1700" b="1" spc="15" dirty="0" smtClean="0">
                <a:latin typeface="Arial"/>
                <a:cs typeface="Arial"/>
              </a:rPr>
              <a:t> </a:t>
            </a:r>
            <a:r>
              <a:rPr sz="1700" b="1" spc="-20" dirty="0" smtClean="0">
                <a:latin typeface="Arial"/>
                <a:cs typeface="Arial"/>
              </a:rPr>
              <a:t>з</a:t>
            </a:r>
            <a:r>
              <a:rPr sz="1700" b="1" spc="0" dirty="0" smtClean="0">
                <a:latin typeface="Arial"/>
                <a:cs typeface="Arial"/>
              </a:rPr>
              <a:t>ак</a:t>
            </a:r>
            <a:r>
              <a:rPr sz="1700" b="1" spc="20" dirty="0" smtClean="0">
                <a:latin typeface="Arial"/>
                <a:cs typeface="Arial"/>
              </a:rPr>
              <a:t>а</a:t>
            </a:r>
            <a:r>
              <a:rPr sz="1700" b="1" spc="-55" dirty="0" smtClean="0">
                <a:latin typeface="Arial"/>
                <a:cs typeface="Arial"/>
              </a:rPr>
              <a:t>з</a:t>
            </a:r>
            <a:r>
              <a:rPr sz="1700" b="1" spc="-10" dirty="0" smtClean="0">
                <a:latin typeface="Arial"/>
                <a:cs typeface="Arial"/>
              </a:rPr>
              <a:t>ч</a:t>
            </a:r>
            <a:r>
              <a:rPr sz="1700" b="1" spc="0" dirty="0" smtClean="0">
                <a:latin typeface="Arial"/>
                <a:cs typeface="Arial"/>
              </a:rPr>
              <a:t>и</a:t>
            </a:r>
            <a:r>
              <a:rPr sz="1700" b="1" spc="-30" dirty="0" smtClean="0">
                <a:latin typeface="Arial"/>
                <a:cs typeface="Arial"/>
              </a:rPr>
              <a:t>к</a:t>
            </a:r>
            <a:r>
              <a:rPr sz="1700" b="1" spc="-25" dirty="0" smtClean="0">
                <a:latin typeface="Arial"/>
                <a:cs typeface="Arial"/>
              </a:rPr>
              <a:t>о</a:t>
            </a:r>
            <a:r>
              <a:rPr sz="1700" b="1" spc="0" dirty="0" smtClean="0">
                <a:latin typeface="Arial"/>
                <a:cs typeface="Arial"/>
              </a:rPr>
              <a:t>м</a:t>
            </a:r>
            <a:r>
              <a:rPr sz="1700" b="1" spc="-10" dirty="0" smtClean="0">
                <a:latin typeface="Arial"/>
                <a:cs typeface="Arial"/>
              </a:rPr>
              <a:t> </a:t>
            </a:r>
            <a:r>
              <a:rPr sz="1700" b="1" spc="0" dirty="0" smtClean="0">
                <a:latin typeface="Arial"/>
                <a:cs typeface="Arial"/>
              </a:rPr>
              <a:t>на нео</a:t>
            </a:r>
            <a:r>
              <a:rPr sz="1700" b="1" spc="-45" dirty="0" smtClean="0">
                <a:latin typeface="Arial"/>
                <a:cs typeface="Arial"/>
              </a:rPr>
              <a:t>б</a:t>
            </a:r>
            <a:r>
              <a:rPr sz="1700" b="1" spc="-50" dirty="0" smtClean="0">
                <a:latin typeface="Arial"/>
                <a:cs typeface="Arial"/>
              </a:rPr>
              <a:t>х</a:t>
            </a:r>
            <a:r>
              <a:rPr sz="1700" b="1" spc="-25" dirty="0" smtClean="0">
                <a:latin typeface="Arial"/>
                <a:cs typeface="Arial"/>
              </a:rPr>
              <a:t>о</a:t>
            </a:r>
            <a:r>
              <a:rPr sz="1700" b="1" spc="0" dirty="0" smtClean="0">
                <a:latin typeface="Arial"/>
                <a:cs typeface="Arial"/>
              </a:rPr>
              <a:t>д</a:t>
            </a:r>
            <a:r>
              <a:rPr sz="1700" b="1" spc="-10" dirty="0" smtClean="0">
                <a:latin typeface="Arial"/>
                <a:cs typeface="Arial"/>
              </a:rPr>
              <a:t>и</a:t>
            </a:r>
            <a:r>
              <a:rPr sz="1700" b="1" spc="-30" dirty="0" smtClean="0">
                <a:latin typeface="Arial"/>
                <a:cs typeface="Arial"/>
              </a:rPr>
              <a:t>м</a:t>
            </a:r>
            <a:r>
              <a:rPr sz="1700" b="1" spc="-25" dirty="0" smtClean="0">
                <a:latin typeface="Arial"/>
                <a:cs typeface="Arial"/>
              </a:rPr>
              <a:t>о</a:t>
            </a:r>
            <a:r>
              <a:rPr sz="1700" b="1" spc="0" dirty="0" smtClean="0">
                <a:latin typeface="Arial"/>
                <a:cs typeface="Arial"/>
              </a:rPr>
              <a:t>с</a:t>
            </a:r>
            <a:r>
              <a:rPr sz="1700" b="1" spc="-20" dirty="0" smtClean="0">
                <a:latin typeface="Arial"/>
                <a:cs typeface="Arial"/>
              </a:rPr>
              <a:t>т</a:t>
            </a:r>
            <a:r>
              <a:rPr sz="1700" b="1" spc="0" dirty="0" smtClean="0">
                <a:latin typeface="Arial"/>
                <a:cs typeface="Arial"/>
              </a:rPr>
              <a:t>ь</a:t>
            </a:r>
            <a:r>
              <a:rPr sz="1700" b="1" spc="25" dirty="0" smtClean="0">
                <a:latin typeface="Arial"/>
                <a:cs typeface="Arial"/>
              </a:rPr>
              <a:t> </a:t>
            </a:r>
            <a:r>
              <a:rPr sz="1700" b="1" spc="0" dirty="0" smtClean="0">
                <a:latin typeface="Arial"/>
                <a:cs typeface="Arial"/>
              </a:rPr>
              <a:t>п</a:t>
            </a:r>
            <a:r>
              <a:rPr sz="1700" b="1" spc="-20" dirty="0" smtClean="0">
                <a:latin typeface="Arial"/>
                <a:cs typeface="Arial"/>
              </a:rPr>
              <a:t>о</a:t>
            </a:r>
            <a:r>
              <a:rPr sz="1700" b="1" spc="0" dirty="0" smtClean="0">
                <a:latin typeface="Arial"/>
                <a:cs typeface="Arial"/>
              </a:rPr>
              <a:t>с</a:t>
            </a:r>
            <a:r>
              <a:rPr sz="1700" b="1" spc="-20" dirty="0" smtClean="0">
                <a:latin typeface="Arial"/>
                <a:cs typeface="Arial"/>
              </a:rPr>
              <a:t>т</a:t>
            </a:r>
            <a:r>
              <a:rPr sz="1700" b="1" spc="0" dirty="0" smtClean="0">
                <a:latin typeface="Arial"/>
                <a:cs typeface="Arial"/>
              </a:rPr>
              <a:t>авки</a:t>
            </a:r>
            <a:r>
              <a:rPr sz="1700" b="1" spc="10" dirty="0" smtClean="0">
                <a:latin typeface="Arial"/>
                <a:cs typeface="Arial"/>
              </a:rPr>
              <a:t> </a:t>
            </a:r>
            <a:r>
              <a:rPr sz="1700" b="1" spc="-30" dirty="0" smtClean="0">
                <a:latin typeface="Arial"/>
                <a:cs typeface="Arial"/>
              </a:rPr>
              <a:t>л</a:t>
            </a:r>
            <a:r>
              <a:rPr sz="1700" b="1" spc="0" dirty="0" smtClean="0">
                <a:latin typeface="Arial"/>
                <a:cs typeface="Arial"/>
              </a:rPr>
              <a:t>екарс</a:t>
            </a:r>
            <a:r>
              <a:rPr sz="1700" b="1" spc="-15" dirty="0" smtClean="0">
                <a:latin typeface="Arial"/>
                <a:cs typeface="Arial"/>
              </a:rPr>
              <a:t>т</a:t>
            </a:r>
            <a:r>
              <a:rPr sz="1700" b="1" spc="-30" dirty="0" smtClean="0">
                <a:latin typeface="Arial"/>
                <a:cs typeface="Arial"/>
              </a:rPr>
              <a:t>в</a:t>
            </a:r>
            <a:r>
              <a:rPr sz="1700" b="1" spc="0" dirty="0" smtClean="0">
                <a:latin typeface="Arial"/>
                <a:cs typeface="Arial"/>
              </a:rPr>
              <a:t>ен</a:t>
            </a:r>
            <a:r>
              <a:rPr sz="1700" b="1" spc="5" dirty="0" smtClean="0">
                <a:latin typeface="Arial"/>
                <a:cs typeface="Arial"/>
              </a:rPr>
              <a:t>н</a:t>
            </a:r>
            <a:r>
              <a:rPr sz="1700" b="1" spc="0" dirty="0" smtClean="0">
                <a:latin typeface="Arial"/>
                <a:cs typeface="Arial"/>
              </a:rPr>
              <a:t>о</a:t>
            </a:r>
            <a:r>
              <a:rPr sz="1700" b="1" spc="-25" dirty="0" smtClean="0">
                <a:latin typeface="Arial"/>
                <a:cs typeface="Arial"/>
              </a:rPr>
              <a:t>г</a:t>
            </a:r>
            <a:r>
              <a:rPr sz="1700" b="1" spc="0" dirty="0" smtClean="0">
                <a:latin typeface="Arial"/>
                <a:cs typeface="Arial"/>
              </a:rPr>
              <a:t>о препа</a:t>
            </a:r>
            <a:r>
              <a:rPr sz="1700" b="1" spc="5" dirty="0" smtClean="0">
                <a:latin typeface="Arial"/>
                <a:cs typeface="Arial"/>
              </a:rPr>
              <a:t>р</a:t>
            </a:r>
            <a:r>
              <a:rPr sz="1700" b="1" spc="0" dirty="0" smtClean="0">
                <a:latin typeface="Arial"/>
                <a:cs typeface="Arial"/>
              </a:rPr>
              <a:t>а</a:t>
            </a:r>
            <a:r>
              <a:rPr sz="1700" b="1" spc="-20" dirty="0" smtClean="0">
                <a:latin typeface="Arial"/>
                <a:cs typeface="Arial"/>
              </a:rPr>
              <a:t>т</a:t>
            </a:r>
            <a:r>
              <a:rPr sz="1700" b="1" spc="0" dirty="0" smtClean="0">
                <a:latin typeface="Arial"/>
                <a:cs typeface="Arial"/>
              </a:rPr>
              <a:t>а</a:t>
            </a:r>
            <a:r>
              <a:rPr sz="1700" b="1" spc="5" dirty="0" smtClean="0">
                <a:latin typeface="Arial"/>
                <a:cs typeface="Arial"/>
              </a:rPr>
              <a:t> </a:t>
            </a:r>
            <a:r>
              <a:rPr sz="1700" b="1" spc="-30" dirty="0" smtClean="0">
                <a:latin typeface="Arial"/>
                <a:cs typeface="Arial"/>
              </a:rPr>
              <a:t>в</a:t>
            </a:r>
            <a:r>
              <a:rPr sz="1700" b="1" spc="0" dirty="0" smtClean="0">
                <a:latin typeface="Arial"/>
                <a:cs typeface="Arial"/>
              </a:rPr>
              <a:t>о </a:t>
            </a:r>
            <a:r>
              <a:rPr sz="1700" b="1" spc="-80" dirty="0" smtClean="0">
                <a:latin typeface="Arial"/>
                <a:cs typeface="Arial"/>
              </a:rPr>
              <a:t>ф</a:t>
            </a:r>
            <a:r>
              <a:rPr sz="1700" b="1" spc="0" dirty="0" smtClean="0">
                <a:latin typeface="Arial"/>
                <a:cs typeface="Arial"/>
              </a:rPr>
              <a:t>ла</a:t>
            </a:r>
            <a:r>
              <a:rPr sz="1700" b="1" spc="-30" dirty="0" smtClean="0">
                <a:latin typeface="Arial"/>
                <a:cs typeface="Arial"/>
              </a:rPr>
              <a:t>к</a:t>
            </a:r>
            <a:r>
              <a:rPr sz="1700" b="1" spc="0" dirty="0" smtClean="0">
                <a:latin typeface="Arial"/>
                <a:cs typeface="Arial"/>
              </a:rPr>
              <a:t>оне</a:t>
            </a:r>
            <a:r>
              <a:rPr sz="1700" b="1" spc="15" dirty="0" smtClean="0">
                <a:latin typeface="Arial"/>
                <a:cs typeface="Arial"/>
              </a:rPr>
              <a:t> </a:t>
            </a:r>
            <a:r>
              <a:rPr sz="1700" b="1" spc="0" dirty="0" smtClean="0">
                <a:latin typeface="Arial"/>
                <a:cs typeface="Arial"/>
              </a:rPr>
              <a:t>о</a:t>
            </a:r>
            <a:r>
              <a:rPr sz="1700" b="1" spc="-20" dirty="0" smtClean="0">
                <a:latin typeface="Arial"/>
                <a:cs typeface="Arial"/>
              </a:rPr>
              <a:t>б</a:t>
            </a:r>
            <a:r>
              <a:rPr sz="1700" b="1" spc="-60" dirty="0" smtClean="0">
                <a:latin typeface="Arial"/>
                <a:cs typeface="Arial"/>
              </a:rPr>
              <a:t>у</a:t>
            </a:r>
            <a:r>
              <a:rPr sz="1700" b="1" spc="0" dirty="0" smtClean="0">
                <a:latin typeface="Arial"/>
                <a:cs typeface="Arial"/>
              </a:rPr>
              <a:t>с</a:t>
            </a:r>
            <a:r>
              <a:rPr sz="1700" b="1" spc="-30" dirty="0" smtClean="0">
                <a:latin typeface="Arial"/>
                <a:cs typeface="Arial"/>
              </a:rPr>
              <a:t>л</a:t>
            </a:r>
            <a:r>
              <a:rPr sz="1700" b="1" spc="0" dirty="0" smtClean="0">
                <a:latin typeface="Arial"/>
                <a:cs typeface="Arial"/>
              </a:rPr>
              <a:t>о</a:t>
            </a:r>
            <a:r>
              <a:rPr sz="1700" b="1" spc="-30" dirty="0" smtClean="0">
                <a:latin typeface="Arial"/>
                <a:cs typeface="Arial"/>
              </a:rPr>
              <a:t>вл</a:t>
            </a:r>
            <a:r>
              <a:rPr sz="1700" b="1" spc="0" dirty="0" smtClean="0">
                <a:latin typeface="Arial"/>
                <a:cs typeface="Arial"/>
              </a:rPr>
              <a:t>ено специ</a:t>
            </a:r>
            <a:r>
              <a:rPr sz="1700" b="1" spc="-35" dirty="0" smtClean="0">
                <a:latin typeface="Arial"/>
                <a:cs typeface="Arial"/>
              </a:rPr>
              <a:t>ф</a:t>
            </a:r>
            <a:r>
              <a:rPr sz="1700" b="1" spc="0" dirty="0" smtClean="0">
                <a:latin typeface="Arial"/>
                <a:cs typeface="Arial"/>
              </a:rPr>
              <a:t>и</a:t>
            </a:r>
            <a:r>
              <a:rPr sz="1700" b="1" spc="-30" dirty="0" smtClean="0">
                <a:latin typeface="Arial"/>
                <a:cs typeface="Arial"/>
              </a:rPr>
              <a:t>к</a:t>
            </a:r>
            <a:r>
              <a:rPr sz="1700" b="1" spc="0" dirty="0" smtClean="0">
                <a:latin typeface="Arial"/>
                <a:cs typeface="Arial"/>
              </a:rPr>
              <a:t>ой</a:t>
            </a:r>
            <a:r>
              <a:rPr sz="1700" b="1" spc="40" dirty="0" smtClean="0">
                <a:latin typeface="Arial"/>
                <a:cs typeface="Arial"/>
              </a:rPr>
              <a:t> </a:t>
            </a:r>
            <a:r>
              <a:rPr sz="1700" b="1" spc="0" dirty="0" smtClean="0">
                <a:latin typeface="Arial"/>
                <a:cs typeface="Arial"/>
              </a:rPr>
              <a:t>н</a:t>
            </a:r>
            <a:r>
              <a:rPr sz="1700" b="1" spc="25" dirty="0" smtClean="0">
                <a:latin typeface="Arial"/>
                <a:cs typeface="Arial"/>
              </a:rPr>
              <a:t>а</a:t>
            </a:r>
            <a:r>
              <a:rPr sz="1700" b="1" spc="0" dirty="0" smtClean="0">
                <a:latin typeface="Arial"/>
                <a:cs typeface="Arial"/>
              </a:rPr>
              <a:t>з</a:t>
            </a:r>
            <a:r>
              <a:rPr sz="1700" b="1" spc="5" dirty="0" smtClean="0">
                <a:latin typeface="Arial"/>
                <a:cs typeface="Arial"/>
              </a:rPr>
              <a:t>н</a:t>
            </a:r>
            <a:r>
              <a:rPr sz="1700" b="1" spc="-50" dirty="0" smtClean="0">
                <a:latin typeface="Arial"/>
                <a:cs typeface="Arial"/>
              </a:rPr>
              <a:t>а</a:t>
            </a:r>
            <a:r>
              <a:rPr sz="1700" b="1" spc="-10" dirty="0" smtClean="0">
                <a:latin typeface="Arial"/>
                <a:cs typeface="Arial"/>
              </a:rPr>
              <a:t>ч</a:t>
            </a:r>
            <a:r>
              <a:rPr sz="1700" b="1" spc="0" dirty="0" smtClean="0">
                <a:latin typeface="Arial"/>
                <a:cs typeface="Arial"/>
              </a:rPr>
              <a:t>ения</a:t>
            </a:r>
            <a:r>
              <a:rPr sz="1700" b="1" spc="-15" dirty="0" smtClean="0">
                <a:latin typeface="Arial"/>
                <a:cs typeface="Arial"/>
              </a:rPr>
              <a:t> </a:t>
            </a:r>
            <a:r>
              <a:rPr sz="1700" b="1" spc="0" dirty="0" smtClean="0">
                <a:latin typeface="Arial"/>
                <a:cs typeface="Arial"/>
              </a:rPr>
              <a:t>и сп</a:t>
            </a:r>
            <a:r>
              <a:rPr sz="1700" b="1" spc="-25" dirty="0" smtClean="0">
                <a:latin typeface="Arial"/>
                <a:cs typeface="Arial"/>
              </a:rPr>
              <a:t>о</a:t>
            </a:r>
            <a:r>
              <a:rPr sz="1700" b="1" spc="0" dirty="0" smtClean="0">
                <a:latin typeface="Arial"/>
                <a:cs typeface="Arial"/>
              </a:rPr>
              <a:t>со</a:t>
            </a:r>
            <a:r>
              <a:rPr sz="1700" b="1" spc="5" dirty="0" smtClean="0">
                <a:latin typeface="Arial"/>
                <a:cs typeface="Arial"/>
              </a:rPr>
              <a:t>б</a:t>
            </a:r>
            <a:r>
              <a:rPr sz="1700" b="1" spc="0" dirty="0" smtClean="0">
                <a:latin typeface="Arial"/>
                <a:cs typeface="Arial"/>
              </a:rPr>
              <a:t>а</a:t>
            </a:r>
            <a:r>
              <a:rPr sz="1700" b="1" spc="-5" dirty="0" smtClean="0">
                <a:latin typeface="Arial"/>
                <a:cs typeface="Arial"/>
              </a:rPr>
              <a:t> </a:t>
            </a:r>
            <a:r>
              <a:rPr sz="1700" b="1" spc="0" dirty="0" smtClean="0">
                <a:latin typeface="Arial"/>
                <a:cs typeface="Arial"/>
              </a:rPr>
              <a:t>е</a:t>
            </a:r>
            <a:r>
              <a:rPr sz="1700" b="1" spc="-30" dirty="0" smtClean="0">
                <a:latin typeface="Arial"/>
                <a:cs typeface="Arial"/>
              </a:rPr>
              <a:t>г</a:t>
            </a:r>
            <a:r>
              <a:rPr sz="1700" b="1" spc="0" dirty="0" smtClean="0">
                <a:latin typeface="Arial"/>
                <a:cs typeface="Arial"/>
              </a:rPr>
              <a:t>о применения: </a:t>
            </a:r>
            <a:r>
              <a:rPr sz="1700" b="1" spc="-55" dirty="0" smtClean="0">
                <a:latin typeface="Arial"/>
                <a:cs typeface="Arial"/>
              </a:rPr>
              <a:t>в</a:t>
            </a:r>
            <a:r>
              <a:rPr sz="1700" b="1" spc="0" dirty="0" smtClean="0">
                <a:latin typeface="Arial"/>
                <a:cs typeface="Arial"/>
              </a:rPr>
              <a:t>скры</a:t>
            </a:r>
            <a:r>
              <a:rPr sz="1700" b="1" spc="-20" dirty="0" smtClean="0">
                <a:latin typeface="Arial"/>
                <a:cs typeface="Arial"/>
              </a:rPr>
              <a:t>т</a:t>
            </a:r>
            <a:r>
              <a:rPr sz="1700" b="1" spc="0" dirty="0" smtClean="0">
                <a:latin typeface="Arial"/>
                <a:cs typeface="Arial"/>
              </a:rPr>
              <a:t>ая</a:t>
            </a:r>
            <a:r>
              <a:rPr sz="1700" b="1" spc="20" dirty="0" smtClean="0">
                <a:latin typeface="Arial"/>
                <a:cs typeface="Arial"/>
              </a:rPr>
              <a:t> </a:t>
            </a:r>
            <a:r>
              <a:rPr sz="1700" b="1" spc="0" dirty="0" smtClean="0">
                <a:latin typeface="Arial"/>
                <a:cs typeface="Arial"/>
              </a:rPr>
              <a:t>амп</a:t>
            </a:r>
            <a:r>
              <a:rPr sz="1700" b="1" spc="-35" dirty="0" smtClean="0">
                <a:latin typeface="Arial"/>
                <a:cs typeface="Arial"/>
              </a:rPr>
              <a:t>у</a:t>
            </a:r>
            <a:r>
              <a:rPr sz="1700" b="1" spc="0" dirty="0" smtClean="0">
                <a:latin typeface="Arial"/>
                <a:cs typeface="Arial"/>
              </a:rPr>
              <a:t>ла</a:t>
            </a:r>
            <a:r>
              <a:rPr sz="1700" b="1" spc="15" dirty="0" smtClean="0">
                <a:latin typeface="Arial"/>
                <a:cs typeface="Arial"/>
              </a:rPr>
              <a:t> </a:t>
            </a:r>
            <a:r>
              <a:rPr sz="1700" b="1" spc="0" dirty="0" smtClean="0">
                <a:latin typeface="Arial"/>
                <a:cs typeface="Arial"/>
              </a:rPr>
              <a:t>не п</a:t>
            </a:r>
            <a:r>
              <a:rPr sz="1700" b="1" spc="-25" dirty="0" smtClean="0">
                <a:latin typeface="Arial"/>
                <a:cs typeface="Arial"/>
              </a:rPr>
              <a:t>о</a:t>
            </a:r>
            <a:r>
              <a:rPr sz="1700" b="1" spc="0" dirty="0" smtClean="0">
                <a:latin typeface="Arial"/>
                <a:cs typeface="Arial"/>
              </a:rPr>
              <a:t>з</a:t>
            </a:r>
            <a:r>
              <a:rPr sz="1700" b="1" spc="-25" dirty="0" smtClean="0">
                <a:latin typeface="Arial"/>
                <a:cs typeface="Arial"/>
              </a:rPr>
              <a:t>в</a:t>
            </a:r>
            <a:r>
              <a:rPr sz="1700" b="1" spc="-45" dirty="0" smtClean="0">
                <a:latin typeface="Arial"/>
                <a:cs typeface="Arial"/>
              </a:rPr>
              <a:t>о</a:t>
            </a:r>
            <a:r>
              <a:rPr sz="1700" b="1" spc="0" dirty="0" smtClean="0">
                <a:latin typeface="Arial"/>
                <a:cs typeface="Arial"/>
              </a:rPr>
              <a:t>л</a:t>
            </a:r>
            <a:r>
              <a:rPr sz="1700" b="1" spc="-10" dirty="0" smtClean="0">
                <a:latin typeface="Arial"/>
                <a:cs typeface="Arial"/>
              </a:rPr>
              <a:t>и</a:t>
            </a:r>
            <a:r>
              <a:rPr sz="1700" b="1" spc="0" dirty="0" smtClean="0">
                <a:latin typeface="Arial"/>
                <a:cs typeface="Arial"/>
              </a:rPr>
              <a:t>т</a:t>
            </a:r>
            <a:r>
              <a:rPr sz="1700" b="1" spc="-5" dirty="0" smtClean="0">
                <a:latin typeface="Arial"/>
                <a:cs typeface="Arial"/>
              </a:rPr>
              <a:t> </a:t>
            </a:r>
            <a:r>
              <a:rPr sz="1700" b="1" spc="0" dirty="0" smtClean="0">
                <a:latin typeface="Arial"/>
                <a:cs typeface="Arial"/>
              </a:rPr>
              <a:t>с</a:t>
            </a:r>
            <a:r>
              <a:rPr sz="1700" b="1" spc="-45" dirty="0" smtClean="0">
                <a:latin typeface="Arial"/>
                <a:cs typeface="Arial"/>
              </a:rPr>
              <a:t>о</a:t>
            </a:r>
            <a:r>
              <a:rPr sz="1700" b="1" spc="0" dirty="0" smtClean="0">
                <a:latin typeface="Arial"/>
                <a:cs typeface="Arial"/>
              </a:rPr>
              <a:t>хра</a:t>
            </a:r>
            <a:r>
              <a:rPr sz="1700" b="1" spc="5" dirty="0" smtClean="0">
                <a:latin typeface="Arial"/>
                <a:cs typeface="Arial"/>
              </a:rPr>
              <a:t>н</a:t>
            </a:r>
            <a:r>
              <a:rPr sz="1700" b="1" spc="0" dirty="0" smtClean="0">
                <a:latin typeface="Arial"/>
                <a:cs typeface="Arial"/>
              </a:rPr>
              <a:t>и</a:t>
            </a:r>
            <a:r>
              <a:rPr sz="1700" b="1" spc="-25" dirty="0" smtClean="0">
                <a:latin typeface="Arial"/>
                <a:cs typeface="Arial"/>
              </a:rPr>
              <a:t>т</a:t>
            </a:r>
            <a:r>
              <a:rPr sz="1700" b="1" spc="0" dirty="0" smtClean="0">
                <a:latin typeface="Arial"/>
                <a:cs typeface="Arial"/>
              </a:rPr>
              <a:t>ь</a:t>
            </a:r>
            <a:r>
              <a:rPr sz="1700" b="1" spc="10" dirty="0" smtClean="0">
                <a:latin typeface="Arial"/>
                <a:cs typeface="Arial"/>
              </a:rPr>
              <a:t> </a:t>
            </a:r>
            <a:r>
              <a:rPr sz="1700" b="1" spc="0" dirty="0" smtClean="0">
                <a:latin typeface="Arial"/>
                <a:cs typeface="Arial"/>
              </a:rPr>
              <a:t>препа</a:t>
            </a:r>
            <a:r>
              <a:rPr sz="1700" b="1" spc="5" dirty="0" smtClean="0">
                <a:latin typeface="Arial"/>
                <a:cs typeface="Arial"/>
              </a:rPr>
              <a:t>р</a:t>
            </a:r>
            <a:r>
              <a:rPr sz="1700" b="1" spc="0" dirty="0" smtClean="0">
                <a:latin typeface="Arial"/>
                <a:cs typeface="Arial"/>
              </a:rPr>
              <a:t>ат</a:t>
            </a:r>
            <a:r>
              <a:rPr sz="1700" b="1" spc="-15" dirty="0" smtClean="0">
                <a:latin typeface="Arial"/>
                <a:cs typeface="Arial"/>
              </a:rPr>
              <a:t> </a:t>
            </a:r>
            <a:r>
              <a:rPr sz="1700" b="1" spc="0" dirty="0" smtClean="0">
                <a:latin typeface="Arial"/>
                <a:cs typeface="Arial"/>
              </a:rPr>
              <a:t>в ге</a:t>
            </a:r>
            <a:r>
              <a:rPr sz="1700" b="1" spc="-25" dirty="0" smtClean="0">
                <a:latin typeface="Arial"/>
                <a:cs typeface="Arial"/>
              </a:rPr>
              <a:t>р</a:t>
            </a:r>
            <a:r>
              <a:rPr sz="1700" b="1" spc="0" dirty="0" smtClean="0">
                <a:latin typeface="Arial"/>
                <a:cs typeface="Arial"/>
              </a:rPr>
              <a:t>м</a:t>
            </a:r>
            <a:r>
              <a:rPr sz="1700" b="1" spc="-25" dirty="0" smtClean="0">
                <a:latin typeface="Arial"/>
                <a:cs typeface="Arial"/>
              </a:rPr>
              <a:t>е</a:t>
            </a:r>
            <a:r>
              <a:rPr sz="1700" b="1" spc="-20" dirty="0" smtClean="0">
                <a:latin typeface="Arial"/>
                <a:cs typeface="Arial"/>
              </a:rPr>
              <a:t>т</a:t>
            </a:r>
            <a:r>
              <a:rPr sz="1700" b="1" spc="0" dirty="0" smtClean="0">
                <a:latin typeface="Arial"/>
                <a:cs typeface="Arial"/>
              </a:rPr>
              <a:t>и</a:t>
            </a:r>
            <a:r>
              <a:rPr sz="1700" b="1" spc="-15" dirty="0" smtClean="0">
                <a:latin typeface="Arial"/>
                <a:cs typeface="Arial"/>
              </a:rPr>
              <a:t>ч</a:t>
            </a:r>
            <a:r>
              <a:rPr sz="1700" b="1" spc="0" dirty="0" smtClean="0">
                <a:latin typeface="Arial"/>
                <a:cs typeface="Arial"/>
              </a:rPr>
              <a:t>н</a:t>
            </a:r>
            <a:r>
              <a:rPr sz="1700" b="1" spc="-20" dirty="0" smtClean="0">
                <a:latin typeface="Arial"/>
                <a:cs typeface="Arial"/>
              </a:rPr>
              <a:t>о</a:t>
            </a:r>
            <a:r>
              <a:rPr sz="1700" b="1" spc="0" dirty="0" smtClean="0">
                <a:latin typeface="Arial"/>
                <a:cs typeface="Arial"/>
              </a:rPr>
              <a:t>м</a:t>
            </a:r>
            <a:r>
              <a:rPr sz="1700" b="1" spc="25" dirty="0" smtClean="0">
                <a:latin typeface="Arial"/>
                <a:cs typeface="Arial"/>
              </a:rPr>
              <a:t> </a:t>
            </a:r>
            <a:r>
              <a:rPr sz="1700" b="1" spc="0" dirty="0" smtClean="0">
                <a:latin typeface="Arial"/>
                <a:cs typeface="Arial"/>
              </a:rPr>
              <a:t>с</a:t>
            </a:r>
            <a:r>
              <a:rPr sz="1700" b="1" spc="-25" dirty="0" smtClean="0">
                <a:latin typeface="Arial"/>
                <a:cs typeface="Arial"/>
              </a:rPr>
              <a:t>о</a:t>
            </a:r>
            <a:r>
              <a:rPr sz="1700" b="1" spc="0" dirty="0" smtClean="0">
                <a:latin typeface="Arial"/>
                <a:cs typeface="Arial"/>
              </a:rPr>
              <a:t>с</a:t>
            </a:r>
            <a:r>
              <a:rPr sz="1700" b="1" spc="-45" dirty="0" smtClean="0">
                <a:latin typeface="Arial"/>
                <a:cs typeface="Arial"/>
              </a:rPr>
              <a:t>т</a:t>
            </a:r>
            <a:r>
              <a:rPr sz="1700" b="1" spc="-25" dirty="0" smtClean="0">
                <a:latin typeface="Arial"/>
                <a:cs typeface="Arial"/>
              </a:rPr>
              <a:t>о</a:t>
            </a:r>
            <a:r>
              <a:rPr sz="1700" b="1" spc="0" dirty="0" smtClean="0">
                <a:latin typeface="Arial"/>
                <a:cs typeface="Arial"/>
              </a:rPr>
              <a:t>янии</a:t>
            </a:r>
            <a:r>
              <a:rPr sz="1700" b="1" spc="30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в</a:t>
            </a:r>
            <a:r>
              <a:rPr sz="1700" spc="-10" dirty="0" smtClean="0">
                <a:latin typeface="Arial"/>
                <a:cs typeface="Arial"/>
              </a:rPr>
              <a:t> </a:t>
            </a:r>
            <a:r>
              <a:rPr sz="1700" spc="-25" dirty="0" smtClean="0">
                <a:latin typeface="Arial"/>
                <a:cs typeface="Arial"/>
              </a:rPr>
              <a:t>т</a:t>
            </a:r>
            <a:r>
              <a:rPr sz="1700" spc="-60" dirty="0" smtClean="0">
                <a:latin typeface="Arial"/>
                <a:cs typeface="Arial"/>
              </a:rPr>
              <a:t>е</a:t>
            </a:r>
            <a:r>
              <a:rPr sz="1700" spc="0" dirty="0" smtClean="0">
                <a:latin typeface="Arial"/>
                <a:cs typeface="Arial"/>
              </a:rPr>
              <a:t>чен</a:t>
            </a:r>
            <a:r>
              <a:rPr sz="1700" spc="-10" dirty="0" smtClean="0">
                <a:latin typeface="Arial"/>
                <a:cs typeface="Arial"/>
              </a:rPr>
              <a:t>и</a:t>
            </a:r>
            <a:r>
              <a:rPr sz="1700" spc="0" dirty="0" smtClean="0">
                <a:latin typeface="Arial"/>
                <a:cs typeface="Arial"/>
              </a:rPr>
              <a:t>е нео</a:t>
            </a:r>
            <a:r>
              <a:rPr sz="1700" spc="-70" dirty="0" smtClean="0">
                <a:latin typeface="Arial"/>
                <a:cs typeface="Arial"/>
              </a:rPr>
              <a:t>б</a:t>
            </a:r>
            <a:r>
              <a:rPr sz="1700" spc="-40" dirty="0" smtClean="0">
                <a:latin typeface="Arial"/>
                <a:cs typeface="Arial"/>
              </a:rPr>
              <a:t>хо</a:t>
            </a:r>
            <a:r>
              <a:rPr sz="1700" spc="0" dirty="0" smtClean="0">
                <a:latin typeface="Arial"/>
                <a:cs typeface="Arial"/>
              </a:rPr>
              <a:t>димо</a:t>
            </a:r>
            <a:r>
              <a:rPr sz="1700" spc="-35" dirty="0" smtClean="0">
                <a:latin typeface="Arial"/>
                <a:cs typeface="Arial"/>
              </a:rPr>
              <a:t>г</a:t>
            </a:r>
            <a:r>
              <a:rPr sz="1700" spc="0" dirty="0" smtClean="0">
                <a:latin typeface="Arial"/>
                <a:cs typeface="Arial"/>
              </a:rPr>
              <a:t>о</a:t>
            </a:r>
            <a:r>
              <a:rPr sz="1700" spc="30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времени</a:t>
            </a:r>
            <a:r>
              <a:rPr sz="1700" spc="-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примене</a:t>
            </a:r>
            <a:r>
              <a:rPr sz="1700" spc="-10" dirty="0" smtClean="0">
                <a:latin typeface="Arial"/>
                <a:cs typeface="Arial"/>
              </a:rPr>
              <a:t>н</a:t>
            </a:r>
            <a:r>
              <a:rPr sz="1700" spc="0" dirty="0" smtClean="0">
                <a:latin typeface="Arial"/>
                <a:cs typeface="Arial"/>
              </a:rPr>
              <a:t>ия</a:t>
            </a:r>
            <a:r>
              <a:rPr sz="1700" spc="10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и</a:t>
            </a:r>
            <a:r>
              <a:rPr sz="1700" spc="-10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он </a:t>
            </a:r>
            <a:r>
              <a:rPr sz="1700" spc="-40" dirty="0" smtClean="0">
                <a:latin typeface="Arial"/>
                <a:cs typeface="Arial"/>
              </a:rPr>
              <a:t>б</a:t>
            </a:r>
            <a:r>
              <a:rPr sz="1700" spc="-85" dirty="0" smtClean="0">
                <a:latin typeface="Arial"/>
                <a:cs typeface="Arial"/>
              </a:rPr>
              <a:t>у</a:t>
            </a:r>
            <a:r>
              <a:rPr sz="1700" spc="0" dirty="0" smtClean="0">
                <a:latin typeface="Arial"/>
                <a:cs typeface="Arial"/>
              </a:rPr>
              <a:t>д</a:t>
            </a:r>
            <a:r>
              <a:rPr sz="1700" spc="-60" dirty="0" smtClean="0">
                <a:latin typeface="Arial"/>
                <a:cs typeface="Arial"/>
              </a:rPr>
              <a:t>е</a:t>
            </a:r>
            <a:r>
              <a:rPr sz="1700" spc="0" dirty="0" smtClean="0">
                <a:latin typeface="Arial"/>
                <a:cs typeface="Arial"/>
              </a:rPr>
              <a:t>т</a:t>
            </a:r>
            <a:r>
              <a:rPr sz="1700" spc="1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не при</a:t>
            </a:r>
            <a:r>
              <a:rPr sz="1700" spc="-40" dirty="0" smtClean="0">
                <a:latin typeface="Arial"/>
                <a:cs typeface="Arial"/>
              </a:rPr>
              <a:t>го</a:t>
            </a:r>
            <a:r>
              <a:rPr sz="1700" spc="0" dirty="0" smtClean="0">
                <a:latin typeface="Arial"/>
                <a:cs typeface="Arial"/>
              </a:rPr>
              <a:t>ден к</a:t>
            </a:r>
            <a:r>
              <a:rPr sz="1700" spc="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исп</a:t>
            </a:r>
            <a:r>
              <a:rPr sz="1700" spc="-40" dirty="0" smtClean="0">
                <a:latin typeface="Arial"/>
                <a:cs typeface="Arial"/>
              </a:rPr>
              <a:t>о</a:t>
            </a:r>
            <a:r>
              <a:rPr sz="1700" spc="0" dirty="0" smtClean="0">
                <a:latin typeface="Arial"/>
                <a:cs typeface="Arial"/>
              </a:rPr>
              <a:t>ль</a:t>
            </a:r>
            <a:r>
              <a:rPr sz="1700" spc="-25" dirty="0" smtClean="0">
                <a:latin typeface="Arial"/>
                <a:cs typeface="Arial"/>
              </a:rPr>
              <a:t>з</a:t>
            </a:r>
            <a:r>
              <a:rPr sz="1700" spc="0" dirty="0" smtClean="0">
                <a:latin typeface="Arial"/>
                <a:cs typeface="Arial"/>
              </a:rPr>
              <a:t>о</a:t>
            </a:r>
            <a:r>
              <a:rPr sz="1700" spc="-30" dirty="0" smtClean="0">
                <a:latin typeface="Arial"/>
                <a:cs typeface="Arial"/>
              </a:rPr>
              <a:t>в</a:t>
            </a:r>
            <a:r>
              <a:rPr sz="1700" spc="0" dirty="0" smtClean="0">
                <a:latin typeface="Arial"/>
                <a:cs typeface="Arial"/>
              </a:rPr>
              <a:t>ан</a:t>
            </a:r>
            <a:r>
              <a:rPr sz="1700" spc="-10" dirty="0" smtClean="0">
                <a:latin typeface="Arial"/>
                <a:cs typeface="Arial"/>
              </a:rPr>
              <a:t>и</a:t>
            </a:r>
            <a:r>
              <a:rPr sz="1700" spc="5" dirty="0" smtClean="0">
                <a:latin typeface="Arial"/>
                <a:cs typeface="Arial"/>
              </a:rPr>
              <a:t>ю</a:t>
            </a:r>
            <a:r>
              <a:rPr sz="1700" spc="0" dirty="0" smtClean="0">
                <a:latin typeface="Arial"/>
                <a:cs typeface="Arial"/>
              </a:rPr>
              <a:t>, по</a:t>
            </a:r>
            <a:r>
              <a:rPr sz="1700" spc="-40" dirty="0" smtClean="0">
                <a:latin typeface="Arial"/>
                <a:cs typeface="Arial"/>
              </a:rPr>
              <a:t>э</a:t>
            </a:r>
            <a:r>
              <a:rPr sz="1700" spc="-25" dirty="0" smtClean="0">
                <a:latin typeface="Arial"/>
                <a:cs typeface="Arial"/>
              </a:rPr>
              <a:t>т</a:t>
            </a:r>
            <a:r>
              <a:rPr sz="1700" spc="0" dirty="0" smtClean="0">
                <a:latin typeface="Arial"/>
                <a:cs typeface="Arial"/>
              </a:rPr>
              <a:t>о</a:t>
            </a:r>
            <a:r>
              <a:rPr sz="1700" spc="25" dirty="0" smtClean="0">
                <a:latin typeface="Arial"/>
                <a:cs typeface="Arial"/>
              </a:rPr>
              <a:t>м</a:t>
            </a:r>
            <a:r>
              <a:rPr sz="1700" spc="0" dirty="0" smtClean="0">
                <a:latin typeface="Arial"/>
                <a:cs typeface="Arial"/>
              </a:rPr>
              <a:t>у</a:t>
            </a:r>
            <a:r>
              <a:rPr sz="1700" spc="-10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за</a:t>
            </a:r>
            <a:r>
              <a:rPr sz="1700" spc="20" dirty="0" smtClean="0">
                <a:latin typeface="Arial"/>
                <a:cs typeface="Arial"/>
              </a:rPr>
              <a:t>к</a:t>
            </a:r>
            <a:r>
              <a:rPr sz="1700" spc="-25" dirty="0" smtClean="0">
                <a:latin typeface="Arial"/>
                <a:cs typeface="Arial"/>
              </a:rPr>
              <a:t>у</a:t>
            </a:r>
            <a:r>
              <a:rPr sz="1700" spc="0" dirty="0" smtClean="0">
                <a:latin typeface="Arial"/>
                <a:cs typeface="Arial"/>
              </a:rPr>
              <a:t>п</a:t>
            </a:r>
            <a:r>
              <a:rPr sz="1700" spc="30" dirty="0" smtClean="0">
                <a:latin typeface="Arial"/>
                <a:cs typeface="Arial"/>
              </a:rPr>
              <a:t>к</a:t>
            </a:r>
            <a:r>
              <a:rPr sz="1700" spc="0" dirty="0" smtClean="0">
                <a:latin typeface="Arial"/>
                <a:cs typeface="Arial"/>
              </a:rPr>
              <a:t>а препар</a:t>
            </a:r>
            <a:r>
              <a:rPr sz="1700" spc="-35" dirty="0" smtClean="0">
                <a:latin typeface="Arial"/>
                <a:cs typeface="Arial"/>
              </a:rPr>
              <a:t>а</a:t>
            </a:r>
            <a:r>
              <a:rPr sz="1700" spc="-25" dirty="0" smtClean="0">
                <a:latin typeface="Arial"/>
                <a:cs typeface="Arial"/>
              </a:rPr>
              <a:t>т</a:t>
            </a:r>
            <a:r>
              <a:rPr sz="1700" spc="0" dirty="0" smtClean="0">
                <a:latin typeface="Arial"/>
                <a:cs typeface="Arial"/>
              </a:rPr>
              <a:t>а</a:t>
            </a:r>
            <a:r>
              <a:rPr sz="1700" spc="1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в</a:t>
            </a:r>
            <a:r>
              <a:rPr sz="1700" spc="-10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амп</a:t>
            </a:r>
            <a:r>
              <a:rPr sz="1700" spc="-55" dirty="0" smtClean="0">
                <a:latin typeface="Arial"/>
                <a:cs typeface="Arial"/>
              </a:rPr>
              <a:t>у</a:t>
            </a:r>
            <a:r>
              <a:rPr sz="1700" spc="0" dirty="0" smtClean="0">
                <a:latin typeface="Arial"/>
                <a:cs typeface="Arial"/>
              </a:rPr>
              <a:t>лах</a:t>
            </a:r>
            <a:r>
              <a:rPr sz="1700" spc="2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при</a:t>
            </a:r>
            <a:r>
              <a:rPr sz="1700" spc="-35" dirty="0" smtClean="0">
                <a:latin typeface="Arial"/>
                <a:cs typeface="Arial"/>
              </a:rPr>
              <a:t>в</a:t>
            </a:r>
            <a:r>
              <a:rPr sz="1700" spc="-40" dirty="0" smtClean="0">
                <a:latin typeface="Arial"/>
                <a:cs typeface="Arial"/>
              </a:rPr>
              <a:t>е</a:t>
            </a:r>
            <a:r>
              <a:rPr sz="1700" spc="0" dirty="0" smtClean="0">
                <a:latin typeface="Arial"/>
                <a:cs typeface="Arial"/>
              </a:rPr>
              <a:t>д</a:t>
            </a:r>
            <a:r>
              <a:rPr sz="1700" spc="-60" dirty="0" smtClean="0">
                <a:latin typeface="Arial"/>
                <a:cs typeface="Arial"/>
              </a:rPr>
              <a:t>е</a:t>
            </a:r>
            <a:r>
              <a:rPr sz="1700" spc="0" dirty="0" smtClean="0">
                <a:latin typeface="Arial"/>
                <a:cs typeface="Arial"/>
              </a:rPr>
              <a:t>т</a:t>
            </a:r>
            <a:r>
              <a:rPr sz="1700" spc="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к неопра</a:t>
            </a:r>
            <a:r>
              <a:rPr sz="1700" spc="-30" dirty="0" smtClean="0">
                <a:latin typeface="Arial"/>
                <a:cs typeface="Arial"/>
              </a:rPr>
              <a:t>в</a:t>
            </a:r>
            <a:r>
              <a:rPr sz="1700" spc="0" dirty="0" smtClean="0">
                <a:latin typeface="Arial"/>
                <a:cs typeface="Arial"/>
              </a:rPr>
              <a:t>дан</a:t>
            </a:r>
            <a:r>
              <a:rPr sz="1700" spc="-10" dirty="0" smtClean="0">
                <a:latin typeface="Arial"/>
                <a:cs typeface="Arial"/>
              </a:rPr>
              <a:t>н</a:t>
            </a:r>
            <a:r>
              <a:rPr sz="1700" spc="0" dirty="0" smtClean="0">
                <a:latin typeface="Arial"/>
                <a:cs typeface="Arial"/>
              </a:rPr>
              <a:t>о</a:t>
            </a:r>
            <a:r>
              <a:rPr sz="1700" spc="25" dirty="0" smtClean="0">
                <a:latin typeface="Arial"/>
                <a:cs typeface="Arial"/>
              </a:rPr>
              <a:t>м</a:t>
            </a:r>
            <a:r>
              <a:rPr sz="1700" spc="0" dirty="0" smtClean="0">
                <a:latin typeface="Arial"/>
                <a:cs typeface="Arial"/>
              </a:rPr>
              <a:t>у</a:t>
            </a:r>
            <a:r>
              <a:rPr sz="1700" spc="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рас</a:t>
            </a:r>
            <a:r>
              <a:rPr sz="1700" spc="-35" dirty="0" smtClean="0">
                <a:latin typeface="Arial"/>
                <a:cs typeface="Arial"/>
              </a:rPr>
              <a:t>х</a:t>
            </a:r>
            <a:r>
              <a:rPr sz="1700" spc="-40" dirty="0" smtClean="0">
                <a:latin typeface="Arial"/>
                <a:cs typeface="Arial"/>
              </a:rPr>
              <a:t>о</a:t>
            </a:r>
            <a:r>
              <a:rPr sz="1700" spc="0" dirty="0" smtClean="0">
                <a:latin typeface="Arial"/>
                <a:cs typeface="Arial"/>
              </a:rPr>
              <a:t>ду</a:t>
            </a:r>
            <a:r>
              <a:rPr sz="1700" spc="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ле</a:t>
            </a:r>
            <a:r>
              <a:rPr sz="1700" spc="35" dirty="0" smtClean="0">
                <a:latin typeface="Arial"/>
                <a:cs typeface="Arial"/>
              </a:rPr>
              <a:t>к</a:t>
            </a:r>
            <a:r>
              <a:rPr sz="1700" spc="0" dirty="0" smtClean="0">
                <a:latin typeface="Arial"/>
                <a:cs typeface="Arial"/>
              </a:rPr>
              <a:t>арст</a:t>
            </a:r>
            <a:r>
              <a:rPr sz="1700" spc="-30" dirty="0" smtClean="0">
                <a:latin typeface="Arial"/>
                <a:cs typeface="Arial"/>
              </a:rPr>
              <a:t>в</a:t>
            </a:r>
            <a:r>
              <a:rPr sz="1700" spc="0" dirty="0" smtClean="0">
                <a:latin typeface="Arial"/>
                <a:cs typeface="Arial"/>
              </a:rPr>
              <a:t>ен</a:t>
            </a:r>
            <a:r>
              <a:rPr sz="1700" spc="-10" dirty="0" smtClean="0">
                <a:latin typeface="Arial"/>
                <a:cs typeface="Arial"/>
              </a:rPr>
              <a:t>н</a:t>
            </a:r>
            <a:r>
              <a:rPr sz="1700" spc="0" dirty="0" smtClean="0">
                <a:latin typeface="Arial"/>
                <a:cs typeface="Arial"/>
              </a:rPr>
              <a:t>ых ср</a:t>
            </a:r>
            <a:r>
              <a:rPr sz="1700" spc="-35" dirty="0" smtClean="0">
                <a:latin typeface="Arial"/>
                <a:cs typeface="Arial"/>
              </a:rPr>
              <a:t>е</a:t>
            </a:r>
            <a:r>
              <a:rPr sz="1700" spc="0" dirty="0" smtClean="0">
                <a:latin typeface="Arial"/>
                <a:cs typeface="Arial"/>
              </a:rPr>
              <a:t>дств;</a:t>
            </a:r>
            <a:r>
              <a:rPr sz="1700" spc="-15" dirty="0" smtClean="0">
                <a:latin typeface="Arial"/>
                <a:cs typeface="Arial"/>
              </a:rPr>
              <a:t> </a:t>
            </a:r>
            <a:r>
              <a:rPr sz="1700" spc="-35" dirty="0" smtClean="0">
                <a:latin typeface="Arial"/>
                <a:cs typeface="Arial"/>
              </a:rPr>
              <a:t>ф</a:t>
            </a:r>
            <a:r>
              <a:rPr sz="1700" spc="0" dirty="0" smtClean="0">
                <a:latin typeface="Arial"/>
                <a:cs typeface="Arial"/>
              </a:rPr>
              <a:t>ла</a:t>
            </a:r>
            <a:r>
              <a:rPr sz="1700" spc="20" dirty="0" smtClean="0">
                <a:latin typeface="Arial"/>
                <a:cs typeface="Arial"/>
              </a:rPr>
              <a:t>к</a:t>
            </a:r>
            <a:r>
              <a:rPr sz="1700" spc="0" dirty="0" smtClean="0">
                <a:latin typeface="Arial"/>
                <a:cs typeface="Arial"/>
              </a:rPr>
              <a:t>он после</a:t>
            </a:r>
            <a:r>
              <a:rPr sz="1700" spc="-10" dirty="0" smtClean="0">
                <a:latin typeface="Arial"/>
                <a:cs typeface="Arial"/>
              </a:rPr>
              <a:t> </a:t>
            </a:r>
            <a:r>
              <a:rPr sz="1700" spc="-35" dirty="0" smtClean="0">
                <a:latin typeface="Arial"/>
                <a:cs typeface="Arial"/>
              </a:rPr>
              <a:t>в</a:t>
            </a:r>
            <a:r>
              <a:rPr sz="1700" spc="0" dirty="0" smtClean="0">
                <a:latin typeface="Arial"/>
                <a:cs typeface="Arial"/>
              </a:rPr>
              <a:t>ск</a:t>
            </a:r>
            <a:r>
              <a:rPr sz="1700" spc="-10" dirty="0" smtClean="0">
                <a:latin typeface="Arial"/>
                <a:cs typeface="Arial"/>
              </a:rPr>
              <a:t>р</a:t>
            </a:r>
            <a:r>
              <a:rPr sz="1700" spc="0" dirty="0" smtClean="0">
                <a:latin typeface="Arial"/>
                <a:cs typeface="Arial"/>
              </a:rPr>
              <a:t>ыт</a:t>
            </a:r>
            <a:r>
              <a:rPr sz="1700" spc="-15" dirty="0" smtClean="0">
                <a:latin typeface="Arial"/>
                <a:cs typeface="Arial"/>
              </a:rPr>
              <a:t>и</a:t>
            </a:r>
            <a:r>
              <a:rPr sz="1700" spc="0" dirty="0" smtClean="0">
                <a:latin typeface="Arial"/>
                <a:cs typeface="Arial"/>
              </a:rPr>
              <a:t>я</a:t>
            </a:r>
            <a:r>
              <a:rPr sz="1700" spc="1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п</a:t>
            </a:r>
            <a:r>
              <a:rPr sz="1700" spc="-30" dirty="0" smtClean="0">
                <a:latin typeface="Arial"/>
                <a:cs typeface="Arial"/>
              </a:rPr>
              <a:t>о</a:t>
            </a:r>
            <a:r>
              <a:rPr sz="1700" spc="0" dirty="0" smtClean="0">
                <a:latin typeface="Arial"/>
                <a:cs typeface="Arial"/>
              </a:rPr>
              <a:t>з</a:t>
            </a:r>
            <a:r>
              <a:rPr sz="1700" spc="-35" dirty="0" smtClean="0">
                <a:latin typeface="Arial"/>
                <a:cs typeface="Arial"/>
              </a:rPr>
              <a:t>в</a:t>
            </a:r>
            <a:r>
              <a:rPr sz="1700" spc="-40" dirty="0" smtClean="0">
                <a:latin typeface="Arial"/>
                <a:cs typeface="Arial"/>
              </a:rPr>
              <a:t>о</a:t>
            </a:r>
            <a:r>
              <a:rPr sz="1700" spc="0" dirty="0" smtClean="0">
                <a:latin typeface="Arial"/>
                <a:cs typeface="Arial"/>
              </a:rPr>
              <a:t>ля</a:t>
            </a:r>
            <a:r>
              <a:rPr sz="1700" spc="-60" dirty="0" smtClean="0">
                <a:latin typeface="Arial"/>
                <a:cs typeface="Arial"/>
              </a:rPr>
              <a:t>е</a:t>
            </a:r>
            <a:r>
              <a:rPr sz="1700" spc="0" dirty="0" smtClean="0">
                <a:latin typeface="Arial"/>
                <a:cs typeface="Arial"/>
              </a:rPr>
              <a:t>т</a:t>
            </a:r>
            <a:r>
              <a:rPr sz="1700" spc="-10" dirty="0" smtClean="0">
                <a:latin typeface="Arial"/>
                <a:cs typeface="Arial"/>
              </a:rPr>
              <a:t> и</a:t>
            </a:r>
            <a:r>
              <a:rPr sz="1700" spc="0" dirty="0" smtClean="0">
                <a:latin typeface="Arial"/>
                <a:cs typeface="Arial"/>
              </a:rPr>
              <a:t>сп</a:t>
            </a:r>
            <a:r>
              <a:rPr sz="1700" spc="-40" dirty="0" smtClean="0">
                <a:latin typeface="Arial"/>
                <a:cs typeface="Arial"/>
              </a:rPr>
              <a:t>о</a:t>
            </a:r>
            <a:r>
              <a:rPr sz="1700" spc="0" dirty="0" smtClean="0">
                <a:latin typeface="Arial"/>
                <a:cs typeface="Arial"/>
              </a:rPr>
              <a:t>ль</a:t>
            </a:r>
            <a:r>
              <a:rPr sz="1700" spc="-30" dirty="0" smtClean="0">
                <a:latin typeface="Arial"/>
                <a:cs typeface="Arial"/>
              </a:rPr>
              <a:t>з</a:t>
            </a:r>
            <a:r>
              <a:rPr sz="1700" spc="0" dirty="0" smtClean="0">
                <a:latin typeface="Arial"/>
                <a:cs typeface="Arial"/>
              </a:rPr>
              <a:t>о</a:t>
            </a:r>
            <a:r>
              <a:rPr sz="1700" spc="-35" dirty="0" smtClean="0">
                <a:latin typeface="Arial"/>
                <a:cs typeface="Arial"/>
              </a:rPr>
              <a:t>в</a:t>
            </a:r>
            <a:r>
              <a:rPr sz="1700" spc="-40" dirty="0" smtClean="0">
                <a:latin typeface="Arial"/>
                <a:cs typeface="Arial"/>
              </a:rPr>
              <a:t>а</a:t>
            </a:r>
            <a:r>
              <a:rPr sz="1700" spc="0" dirty="0" smtClean="0">
                <a:latin typeface="Arial"/>
                <a:cs typeface="Arial"/>
              </a:rPr>
              <a:t>ть</a:t>
            </a:r>
            <a:r>
              <a:rPr sz="1700" spc="-10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и </a:t>
            </a:r>
            <a:r>
              <a:rPr sz="1700" spc="-15" dirty="0" smtClean="0">
                <a:latin typeface="Arial"/>
                <a:cs typeface="Arial"/>
              </a:rPr>
              <a:t>х</a:t>
            </a:r>
            <a:r>
              <a:rPr sz="1700" spc="0" dirty="0" smtClean="0">
                <a:latin typeface="Arial"/>
                <a:cs typeface="Arial"/>
              </a:rPr>
              <a:t>ра</a:t>
            </a:r>
            <a:r>
              <a:rPr sz="1700" spc="-10" dirty="0" smtClean="0">
                <a:latin typeface="Arial"/>
                <a:cs typeface="Arial"/>
              </a:rPr>
              <a:t>ни</a:t>
            </a:r>
            <a:r>
              <a:rPr sz="1700" spc="0" dirty="0" smtClean="0">
                <a:latin typeface="Arial"/>
                <a:cs typeface="Arial"/>
              </a:rPr>
              <a:t>ть</a:t>
            </a:r>
            <a:r>
              <a:rPr sz="1700" spc="1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ле</a:t>
            </a:r>
            <a:r>
              <a:rPr sz="1700" spc="30" dirty="0" smtClean="0">
                <a:latin typeface="Arial"/>
                <a:cs typeface="Arial"/>
              </a:rPr>
              <a:t>к</a:t>
            </a:r>
            <a:r>
              <a:rPr sz="1700" spc="0" dirty="0" smtClean="0">
                <a:latin typeface="Arial"/>
                <a:cs typeface="Arial"/>
              </a:rPr>
              <a:t>арст</a:t>
            </a:r>
            <a:r>
              <a:rPr sz="1700" spc="-35" dirty="0" smtClean="0">
                <a:latin typeface="Arial"/>
                <a:cs typeface="Arial"/>
              </a:rPr>
              <a:t>в</a:t>
            </a:r>
            <a:r>
              <a:rPr sz="1700" spc="0" dirty="0" smtClean="0">
                <a:latin typeface="Arial"/>
                <a:cs typeface="Arial"/>
              </a:rPr>
              <a:t>е</a:t>
            </a:r>
            <a:r>
              <a:rPr sz="1700" spc="-10" dirty="0" smtClean="0">
                <a:latin typeface="Arial"/>
                <a:cs typeface="Arial"/>
              </a:rPr>
              <a:t>нн</a:t>
            </a:r>
            <a:r>
              <a:rPr sz="1700" spc="0" dirty="0" smtClean="0">
                <a:latin typeface="Arial"/>
                <a:cs typeface="Arial"/>
              </a:rPr>
              <a:t>ое ср</a:t>
            </a:r>
            <a:r>
              <a:rPr sz="1700" spc="-35" dirty="0" smtClean="0">
                <a:latin typeface="Arial"/>
                <a:cs typeface="Arial"/>
              </a:rPr>
              <a:t>е</a:t>
            </a:r>
            <a:r>
              <a:rPr sz="1700" spc="0" dirty="0" smtClean="0">
                <a:latin typeface="Arial"/>
                <a:cs typeface="Arial"/>
              </a:rPr>
              <a:t>дст</a:t>
            </a:r>
            <a:r>
              <a:rPr sz="1700" spc="-35" dirty="0" smtClean="0">
                <a:latin typeface="Arial"/>
                <a:cs typeface="Arial"/>
              </a:rPr>
              <a:t>в</a:t>
            </a:r>
            <a:r>
              <a:rPr sz="1700" spc="0" dirty="0" smtClean="0">
                <a:latin typeface="Arial"/>
                <a:cs typeface="Arial"/>
              </a:rPr>
              <a:t>о</a:t>
            </a:r>
            <a:r>
              <a:rPr sz="1700" spc="-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в</a:t>
            </a:r>
            <a:r>
              <a:rPr sz="1700" spc="-5" dirty="0" smtClean="0">
                <a:latin typeface="Arial"/>
                <a:cs typeface="Arial"/>
              </a:rPr>
              <a:t> </a:t>
            </a:r>
            <a:r>
              <a:rPr sz="1700" spc="-30" dirty="0" smtClean="0">
                <a:latin typeface="Arial"/>
                <a:cs typeface="Arial"/>
              </a:rPr>
              <a:t>т</a:t>
            </a:r>
            <a:r>
              <a:rPr sz="1700" spc="-65" dirty="0" smtClean="0">
                <a:latin typeface="Arial"/>
                <a:cs typeface="Arial"/>
              </a:rPr>
              <a:t>е</a:t>
            </a:r>
            <a:r>
              <a:rPr sz="1700" spc="0" dirty="0" smtClean="0">
                <a:latin typeface="Arial"/>
                <a:cs typeface="Arial"/>
              </a:rPr>
              <a:t>че</a:t>
            </a:r>
            <a:r>
              <a:rPr sz="1700" spc="-10" dirty="0" smtClean="0">
                <a:latin typeface="Arial"/>
                <a:cs typeface="Arial"/>
              </a:rPr>
              <a:t>ни</a:t>
            </a:r>
            <a:r>
              <a:rPr sz="1700" spc="0" dirty="0" smtClean="0">
                <a:latin typeface="Arial"/>
                <a:cs typeface="Arial"/>
              </a:rPr>
              <a:t>е нео</a:t>
            </a:r>
            <a:r>
              <a:rPr sz="1700" spc="-70" dirty="0" smtClean="0">
                <a:latin typeface="Arial"/>
                <a:cs typeface="Arial"/>
              </a:rPr>
              <a:t>б</a:t>
            </a:r>
            <a:r>
              <a:rPr sz="1700" spc="-40" dirty="0" smtClean="0">
                <a:latin typeface="Arial"/>
                <a:cs typeface="Arial"/>
              </a:rPr>
              <a:t>хо</a:t>
            </a:r>
            <a:r>
              <a:rPr sz="1700" spc="0" dirty="0" smtClean="0">
                <a:latin typeface="Arial"/>
                <a:cs typeface="Arial"/>
              </a:rPr>
              <a:t>димо</a:t>
            </a:r>
            <a:r>
              <a:rPr sz="1700" spc="-35" dirty="0" smtClean="0">
                <a:latin typeface="Arial"/>
                <a:cs typeface="Arial"/>
              </a:rPr>
              <a:t>г</a:t>
            </a:r>
            <a:r>
              <a:rPr sz="1700" spc="0" dirty="0" smtClean="0">
                <a:latin typeface="Arial"/>
                <a:cs typeface="Arial"/>
              </a:rPr>
              <a:t>о</a:t>
            </a:r>
            <a:r>
              <a:rPr sz="1700" spc="30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пери</a:t>
            </a:r>
            <a:r>
              <a:rPr sz="1700" spc="-40" dirty="0" smtClean="0">
                <a:latin typeface="Arial"/>
                <a:cs typeface="Arial"/>
              </a:rPr>
              <a:t>о</a:t>
            </a:r>
            <a:r>
              <a:rPr sz="1700" spc="0" dirty="0" smtClean="0">
                <a:latin typeface="Arial"/>
                <a:cs typeface="Arial"/>
              </a:rPr>
              <a:t>да </a:t>
            </a:r>
            <a:r>
              <a:rPr sz="1700" spc="-10" dirty="0" smtClean="0">
                <a:latin typeface="Arial"/>
                <a:cs typeface="Arial"/>
              </a:rPr>
              <a:t>в</a:t>
            </a:r>
            <a:r>
              <a:rPr sz="1700" spc="0" dirty="0" smtClean="0">
                <a:latin typeface="Arial"/>
                <a:cs typeface="Arial"/>
              </a:rPr>
              <a:t>ремен</a:t>
            </a:r>
            <a:r>
              <a:rPr sz="1700" spc="-10" dirty="0" smtClean="0">
                <a:latin typeface="Arial"/>
                <a:cs typeface="Arial"/>
              </a:rPr>
              <a:t>и</a:t>
            </a:r>
            <a:r>
              <a:rPr sz="1700" spc="0" dirty="0" smtClean="0">
                <a:latin typeface="Arial"/>
                <a:cs typeface="Arial"/>
              </a:rPr>
              <a:t>.</a:t>
            </a:r>
            <a:r>
              <a:rPr sz="1700" spc="10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При </a:t>
            </a:r>
            <a:r>
              <a:rPr sz="1700" spc="-45" dirty="0" smtClean="0">
                <a:latin typeface="Arial"/>
                <a:cs typeface="Arial"/>
              </a:rPr>
              <a:t>э</a:t>
            </a:r>
            <a:r>
              <a:rPr sz="1700" spc="-25" dirty="0" smtClean="0">
                <a:latin typeface="Arial"/>
                <a:cs typeface="Arial"/>
              </a:rPr>
              <a:t>т</a:t>
            </a:r>
            <a:r>
              <a:rPr sz="1700" spc="0" dirty="0" smtClean="0">
                <a:latin typeface="Arial"/>
                <a:cs typeface="Arial"/>
              </a:rPr>
              <a:t>ом</a:t>
            </a:r>
            <a:r>
              <a:rPr sz="1700" spc="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в</a:t>
            </a:r>
            <a:r>
              <a:rPr sz="1700" spc="-10" dirty="0" smtClean="0">
                <a:latin typeface="Arial"/>
                <a:cs typeface="Arial"/>
              </a:rPr>
              <a:t> </a:t>
            </a:r>
            <a:r>
              <a:rPr sz="1700" spc="-25" dirty="0" smtClean="0">
                <a:latin typeface="Arial"/>
                <a:cs typeface="Arial"/>
              </a:rPr>
              <a:t>ау</a:t>
            </a:r>
            <a:r>
              <a:rPr sz="1700" spc="0" dirty="0" smtClean="0">
                <a:latin typeface="Arial"/>
                <a:cs typeface="Arial"/>
              </a:rPr>
              <a:t>к</a:t>
            </a:r>
            <a:r>
              <a:rPr sz="1700" spc="-10" dirty="0" smtClean="0">
                <a:latin typeface="Arial"/>
                <a:cs typeface="Arial"/>
              </a:rPr>
              <a:t>ц</a:t>
            </a:r>
            <a:r>
              <a:rPr sz="1700" spc="0" dirty="0" smtClean="0">
                <a:latin typeface="Arial"/>
                <a:cs typeface="Arial"/>
              </a:rPr>
              <a:t>ио</a:t>
            </a:r>
            <a:r>
              <a:rPr sz="1700" spc="-10" dirty="0" smtClean="0">
                <a:latin typeface="Arial"/>
                <a:cs typeface="Arial"/>
              </a:rPr>
              <a:t>н</a:t>
            </a:r>
            <a:r>
              <a:rPr sz="1700" spc="0" dirty="0" smtClean="0">
                <a:latin typeface="Arial"/>
                <a:cs typeface="Arial"/>
              </a:rPr>
              <a:t>ной</a:t>
            </a:r>
            <a:r>
              <a:rPr sz="1700" spc="4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до</a:t>
            </a:r>
            <a:r>
              <a:rPr sz="1700" spc="20" dirty="0" smtClean="0">
                <a:latin typeface="Arial"/>
                <a:cs typeface="Arial"/>
              </a:rPr>
              <a:t>к</a:t>
            </a:r>
            <a:r>
              <a:rPr sz="1700" spc="-50" dirty="0" smtClean="0">
                <a:latin typeface="Arial"/>
                <a:cs typeface="Arial"/>
              </a:rPr>
              <a:t>у</a:t>
            </a:r>
            <a:r>
              <a:rPr sz="1700" spc="0" dirty="0" smtClean="0">
                <a:latin typeface="Arial"/>
                <a:cs typeface="Arial"/>
              </a:rPr>
              <a:t>мен</a:t>
            </a:r>
            <a:r>
              <a:rPr sz="1700" spc="-30" dirty="0" smtClean="0">
                <a:latin typeface="Arial"/>
                <a:cs typeface="Arial"/>
              </a:rPr>
              <a:t>т</a:t>
            </a:r>
            <a:r>
              <a:rPr sz="1700" spc="0" dirty="0" smtClean="0">
                <a:latin typeface="Arial"/>
                <a:cs typeface="Arial"/>
              </a:rPr>
              <a:t>ац</a:t>
            </a:r>
            <a:r>
              <a:rPr sz="1700" spc="-10" dirty="0" smtClean="0">
                <a:latin typeface="Arial"/>
                <a:cs typeface="Arial"/>
              </a:rPr>
              <a:t>и</a:t>
            </a:r>
            <a:r>
              <a:rPr sz="1700" spc="0" dirty="0" smtClean="0">
                <a:latin typeface="Arial"/>
                <a:cs typeface="Arial"/>
              </a:rPr>
              <a:t>и</a:t>
            </a:r>
            <a:r>
              <a:rPr sz="1700" spc="2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не </a:t>
            </a:r>
            <a:r>
              <a:rPr sz="1700" spc="20" dirty="0" smtClean="0">
                <a:latin typeface="Arial"/>
                <a:cs typeface="Arial"/>
              </a:rPr>
              <a:t>с</a:t>
            </a:r>
            <a:r>
              <a:rPr sz="1700" spc="-40" dirty="0" smtClean="0">
                <a:latin typeface="Arial"/>
                <a:cs typeface="Arial"/>
              </a:rPr>
              <a:t>о</a:t>
            </a:r>
            <a:r>
              <a:rPr sz="1700" spc="0" dirty="0" smtClean="0">
                <a:latin typeface="Arial"/>
                <a:cs typeface="Arial"/>
              </a:rPr>
              <a:t>держа</a:t>
            </a:r>
            <a:r>
              <a:rPr sz="1700" spc="25" dirty="0" smtClean="0">
                <a:latin typeface="Arial"/>
                <a:cs typeface="Arial"/>
              </a:rPr>
              <a:t>л</a:t>
            </a:r>
            <a:r>
              <a:rPr sz="1700" spc="0" dirty="0" smtClean="0">
                <a:latin typeface="Arial"/>
                <a:cs typeface="Arial"/>
              </a:rPr>
              <a:t>ось огран</a:t>
            </a:r>
            <a:r>
              <a:rPr sz="1700" spc="-10" dirty="0" smtClean="0">
                <a:latin typeface="Arial"/>
                <a:cs typeface="Arial"/>
              </a:rPr>
              <a:t>и</a:t>
            </a:r>
            <a:r>
              <a:rPr sz="1700" spc="0" dirty="0" smtClean="0">
                <a:latin typeface="Arial"/>
                <a:cs typeface="Arial"/>
              </a:rPr>
              <a:t>чен</a:t>
            </a:r>
            <a:r>
              <a:rPr sz="1700" spc="-10" dirty="0" smtClean="0">
                <a:latin typeface="Arial"/>
                <a:cs typeface="Arial"/>
              </a:rPr>
              <a:t>и</a:t>
            </a:r>
            <a:r>
              <a:rPr sz="1700" spc="0" dirty="0" smtClean="0">
                <a:latin typeface="Arial"/>
                <a:cs typeface="Arial"/>
              </a:rPr>
              <a:t>й</a:t>
            </a:r>
            <a:r>
              <a:rPr sz="1700" spc="10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в части</a:t>
            </a:r>
            <a:r>
              <a:rPr sz="1700" spc="-10" dirty="0" smtClean="0">
                <a:latin typeface="Arial"/>
                <a:cs typeface="Arial"/>
              </a:rPr>
              <a:t> </a:t>
            </a:r>
            <a:r>
              <a:rPr sz="1700" spc="20" dirty="0" smtClean="0">
                <a:latin typeface="Arial"/>
                <a:cs typeface="Arial"/>
              </a:rPr>
              <a:t>к</a:t>
            </a:r>
            <a:r>
              <a:rPr sz="1700" spc="-40" dirty="0" smtClean="0">
                <a:latin typeface="Arial"/>
                <a:cs typeface="Arial"/>
              </a:rPr>
              <a:t>о</a:t>
            </a:r>
            <a:r>
              <a:rPr sz="1700" spc="0" dirty="0" smtClean="0">
                <a:latin typeface="Arial"/>
                <a:cs typeface="Arial"/>
              </a:rPr>
              <a:t>личест</a:t>
            </a:r>
            <a:r>
              <a:rPr sz="1700" spc="-35" dirty="0" smtClean="0">
                <a:latin typeface="Arial"/>
                <a:cs typeface="Arial"/>
              </a:rPr>
              <a:t>в</a:t>
            </a:r>
            <a:r>
              <a:rPr sz="1700" spc="0" dirty="0" smtClean="0">
                <a:latin typeface="Arial"/>
                <a:cs typeface="Arial"/>
              </a:rPr>
              <a:t>а</a:t>
            </a:r>
            <a:r>
              <a:rPr sz="1700" spc="-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ле</a:t>
            </a:r>
            <a:r>
              <a:rPr sz="1700" spc="35" dirty="0" smtClean="0">
                <a:latin typeface="Arial"/>
                <a:cs typeface="Arial"/>
              </a:rPr>
              <a:t>к</a:t>
            </a:r>
            <a:r>
              <a:rPr sz="1700" spc="0" dirty="0" smtClean="0">
                <a:latin typeface="Arial"/>
                <a:cs typeface="Arial"/>
              </a:rPr>
              <a:t>арст</a:t>
            </a:r>
            <a:r>
              <a:rPr sz="1700" spc="-30" dirty="0" smtClean="0">
                <a:latin typeface="Arial"/>
                <a:cs typeface="Arial"/>
              </a:rPr>
              <a:t>в</a:t>
            </a:r>
            <a:r>
              <a:rPr sz="1700" spc="0" dirty="0" smtClean="0">
                <a:latin typeface="Arial"/>
                <a:cs typeface="Arial"/>
              </a:rPr>
              <a:t>ен</a:t>
            </a:r>
            <a:r>
              <a:rPr sz="1700" spc="-10" dirty="0" smtClean="0">
                <a:latin typeface="Arial"/>
                <a:cs typeface="Arial"/>
              </a:rPr>
              <a:t>н</a:t>
            </a:r>
            <a:r>
              <a:rPr sz="1700" spc="0" dirty="0" smtClean="0">
                <a:latin typeface="Arial"/>
                <a:cs typeface="Arial"/>
              </a:rPr>
              <a:t>о</a:t>
            </a:r>
            <a:r>
              <a:rPr sz="1700" spc="-35" dirty="0" smtClean="0">
                <a:latin typeface="Arial"/>
                <a:cs typeface="Arial"/>
              </a:rPr>
              <a:t>г</a:t>
            </a:r>
            <a:r>
              <a:rPr sz="1700" spc="0" dirty="0" smtClean="0">
                <a:latin typeface="Arial"/>
                <a:cs typeface="Arial"/>
              </a:rPr>
              <a:t>о</a:t>
            </a:r>
            <a:r>
              <a:rPr sz="1700" spc="1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ср</a:t>
            </a:r>
            <a:r>
              <a:rPr sz="1700" spc="-35" dirty="0" smtClean="0">
                <a:latin typeface="Arial"/>
                <a:cs typeface="Arial"/>
              </a:rPr>
              <a:t>е</a:t>
            </a:r>
            <a:r>
              <a:rPr sz="1700" spc="0" dirty="0" smtClean="0">
                <a:latin typeface="Arial"/>
                <a:cs typeface="Arial"/>
              </a:rPr>
              <a:t>дст</a:t>
            </a:r>
            <a:r>
              <a:rPr sz="1700" spc="-30" dirty="0" smtClean="0">
                <a:latin typeface="Arial"/>
                <a:cs typeface="Arial"/>
              </a:rPr>
              <a:t>в</a:t>
            </a:r>
            <a:r>
              <a:rPr sz="1700" spc="0" dirty="0" smtClean="0">
                <a:latin typeface="Arial"/>
                <a:cs typeface="Arial"/>
              </a:rPr>
              <a:t>а</a:t>
            </a:r>
            <a:r>
              <a:rPr sz="1700" spc="-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(дейс</a:t>
            </a:r>
            <a:r>
              <a:rPr sz="1700" spc="-10" dirty="0" smtClean="0">
                <a:latin typeface="Arial"/>
                <a:cs typeface="Arial"/>
              </a:rPr>
              <a:t>т</a:t>
            </a:r>
            <a:r>
              <a:rPr sz="1700" spc="-45" dirty="0" smtClean="0">
                <a:latin typeface="Arial"/>
                <a:cs typeface="Arial"/>
              </a:rPr>
              <a:t>в</a:t>
            </a:r>
            <a:r>
              <a:rPr sz="1700" spc="-25" dirty="0" smtClean="0">
                <a:latin typeface="Arial"/>
                <a:cs typeface="Arial"/>
              </a:rPr>
              <a:t>у</a:t>
            </a:r>
            <a:r>
              <a:rPr sz="1700" spc="5" dirty="0" smtClean="0">
                <a:latin typeface="Arial"/>
                <a:cs typeface="Arial"/>
              </a:rPr>
              <a:t>ю</a:t>
            </a:r>
            <a:r>
              <a:rPr sz="1700" spc="-25" dirty="0" smtClean="0">
                <a:latin typeface="Arial"/>
                <a:cs typeface="Arial"/>
              </a:rPr>
              <a:t>щ</a:t>
            </a:r>
            <a:r>
              <a:rPr sz="1700" spc="0" dirty="0" smtClean="0">
                <a:latin typeface="Arial"/>
                <a:cs typeface="Arial"/>
              </a:rPr>
              <a:t>е</a:t>
            </a:r>
            <a:r>
              <a:rPr sz="1700" spc="-35" dirty="0" smtClean="0">
                <a:latin typeface="Arial"/>
                <a:cs typeface="Arial"/>
              </a:rPr>
              <a:t>г</a:t>
            </a:r>
            <a:r>
              <a:rPr sz="1700" spc="0" dirty="0" smtClean="0">
                <a:latin typeface="Arial"/>
                <a:cs typeface="Arial"/>
              </a:rPr>
              <a:t>о</a:t>
            </a:r>
            <a:r>
              <a:rPr sz="1700" spc="5" dirty="0" smtClean="0">
                <a:latin typeface="Arial"/>
                <a:cs typeface="Arial"/>
              </a:rPr>
              <a:t> </a:t>
            </a:r>
            <a:r>
              <a:rPr sz="1700" spc="-30" dirty="0" smtClean="0">
                <a:latin typeface="Arial"/>
                <a:cs typeface="Arial"/>
              </a:rPr>
              <a:t>в</a:t>
            </a:r>
            <a:r>
              <a:rPr sz="1700" spc="0" dirty="0" smtClean="0">
                <a:latin typeface="Arial"/>
                <a:cs typeface="Arial"/>
              </a:rPr>
              <a:t>е</a:t>
            </a:r>
            <a:r>
              <a:rPr sz="1700" spc="-25" dirty="0" smtClean="0">
                <a:latin typeface="Arial"/>
                <a:cs typeface="Arial"/>
              </a:rPr>
              <a:t>щ</a:t>
            </a:r>
            <a:r>
              <a:rPr sz="1700" spc="0" dirty="0" smtClean="0">
                <a:latin typeface="Arial"/>
                <a:cs typeface="Arial"/>
              </a:rPr>
              <a:t>ест</a:t>
            </a:r>
            <a:r>
              <a:rPr sz="1700" spc="-30" dirty="0" smtClean="0">
                <a:latin typeface="Arial"/>
                <a:cs typeface="Arial"/>
              </a:rPr>
              <a:t>в</a:t>
            </a:r>
            <a:r>
              <a:rPr sz="1700" spc="0" dirty="0" smtClean="0">
                <a:latin typeface="Arial"/>
                <a:cs typeface="Arial"/>
              </a:rPr>
              <a:t>а),</a:t>
            </a:r>
            <a:r>
              <a:rPr sz="1700" spc="-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д</a:t>
            </a:r>
            <a:r>
              <a:rPr sz="1700" spc="-25" dirty="0" smtClean="0">
                <a:latin typeface="Arial"/>
                <a:cs typeface="Arial"/>
              </a:rPr>
              <a:t>о</a:t>
            </a:r>
            <a:r>
              <a:rPr sz="1700" spc="0" dirty="0" smtClean="0">
                <a:latin typeface="Arial"/>
                <a:cs typeface="Arial"/>
              </a:rPr>
              <a:t>зиро</a:t>
            </a:r>
            <a:r>
              <a:rPr sz="1700" spc="-10" dirty="0" smtClean="0">
                <a:latin typeface="Arial"/>
                <a:cs typeface="Arial"/>
              </a:rPr>
              <a:t>в</a:t>
            </a:r>
            <a:r>
              <a:rPr sz="1700" spc="0" dirty="0" smtClean="0">
                <a:latin typeface="Arial"/>
                <a:cs typeface="Arial"/>
              </a:rPr>
              <a:t>к</a:t>
            </a:r>
            <a:r>
              <a:rPr sz="1700" spc="-10" dirty="0" smtClean="0">
                <a:latin typeface="Arial"/>
                <a:cs typeface="Arial"/>
              </a:rPr>
              <a:t>и</a:t>
            </a:r>
            <a:r>
              <a:rPr sz="1700" spc="0" dirty="0" smtClean="0">
                <a:latin typeface="Arial"/>
                <a:cs typeface="Arial"/>
              </a:rPr>
              <a:t>. </a:t>
            </a:r>
            <a:r>
              <a:rPr sz="1700" spc="-60" dirty="0" smtClean="0">
                <a:latin typeface="Arial"/>
                <a:cs typeface="Arial"/>
              </a:rPr>
              <a:t>Т</a:t>
            </a:r>
            <a:r>
              <a:rPr sz="1700" spc="0" dirty="0" smtClean="0">
                <a:latin typeface="Arial"/>
                <a:cs typeface="Arial"/>
              </a:rPr>
              <a:t>ак</a:t>
            </a:r>
            <a:r>
              <a:rPr sz="1700" spc="-10" dirty="0" smtClean="0">
                <a:latin typeface="Arial"/>
                <a:cs typeface="Arial"/>
              </a:rPr>
              <a:t>и</a:t>
            </a:r>
            <a:r>
              <a:rPr sz="1700" spc="0" dirty="0" smtClean="0">
                <a:latin typeface="Arial"/>
                <a:cs typeface="Arial"/>
              </a:rPr>
              <a:t>м</a:t>
            </a:r>
            <a:r>
              <a:rPr sz="1700" spc="-1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обр</a:t>
            </a:r>
            <a:r>
              <a:rPr sz="1700" spc="-30" dirty="0" smtClean="0">
                <a:latin typeface="Arial"/>
                <a:cs typeface="Arial"/>
              </a:rPr>
              <a:t>а</a:t>
            </a:r>
            <a:r>
              <a:rPr sz="1700" spc="-25" dirty="0" smtClean="0">
                <a:latin typeface="Arial"/>
                <a:cs typeface="Arial"/>
              </a:rPr>
              <a:t>з</a:t>
            </a:r>
            <a:r>
              <a:rPr sz="1700" spc="0" dirty="0" smtClean="0">
                <a:latin typeface="Arial"/>
                <a:cs typeface="Arial"/>
              </a:rPr>
              <a:t>ом,</a:t>
            </a:r>
            <a:r>
              <a:rPr sz="1700" spc="30" dirty="0" smtClean="0">
                <a:latin typeface="Arial"/>
                <a:cs typeface="Arial"/>
              </a:rPr>
              <a:t> </a:t>
            </a:r>
            <a:r>
              <a:rPr sz="1700" b="1" spc="0" dirty="0" smtClean="0">
                <a:latin typeface="Arial"/>
                <a:cs typeface="Arial"/>
              </a:rPr>
              <a:t>мед</a:t>
            </a:r>
            <a:r>
              <a:rPr sz="1700" b="1" spc="-10" dirty="0" smtClean="0">
                <a:latin typeface="Arial"/>
                <a:cs typeface="Arial"/>
              </a:rPr>
              <a:t>и</a:t>
            </a:r>
            <a:r>
              <a:rPr sz="1700" b="1" spc="0" dirty="0" smtClean="0">
                <a:latin typeface="Arial"/>
                <a:cs typeface="Arial"/>
              </a:rPr>
              <a:t>ц</a:t>
            </a:r>
            <a:r>
              <a:rPr sz="1700" b="1" spc="-10" dirty="0" smtClean="0">
                <a:latin typeface="Arial"/>
                <a:cs typeface="Arial"/>
              </a:rPr>
              <a:t>и</a:t>
            </a:r>
            <a:r>
              <a:rPr sz="1700" b="1" spc="0" dirty="0" smtClean="0">
                <a:latin typeface="Arial"/>
                <a:cs typeface="Arial"/>
              </a:rPr>
              <a:t>нским</a:t>
            </a:r>
            <a:r>
              <a:rPr sz="1700" b="1" spc="15" dirty="0" smtClean="0">
                <a:latin typeface="Arial"/>
                <a:cs typeface="Arial"/>
              </a:rPr>
              <a:t> </a:t>
            </a:r>
            <a:r>
              <a:rPr sz="1700" b="1" spc="-15" dirty="0" smtClean="0">
                <a:latin typeface="Arial"/>
                <a:cs typeface="Arial"/>
              </a:rPr>
              <a:t>у</a:t>
            </a:r>
            <a:r>
              <a:rPr sz="1700" b="1" spc="-10" dirty="0" smtClean="0">
                <a:latin typeface="Arial"/>
                <a:cs typeface="Arial"/>
              </a:rPr>
              <a:t>ч</a:t>
            </a:r>
            <a:r>
              <a:rPr sz="1700" b="1" spc="0" dirty="0" smtClean="0">
                <a:latin typeface="Arial"/>
                <a:cs typeface="Arial"/>
              </a:rPr>
              <a:t>р</a:t>
            </a:r>
            <a:r>
              <a:rPr sz="1700" b="1" spc="-25" dirty="0" smtClean="0">
                <a:latin typeface="Arial"/>
                <a:cs typeface="Arial"/>
              </a:rPr>
              <a:t>е</a:t>
            </a:r>
            <a:r>
              <a:rPr sz="1700" b="1" spc="0" dirty="0" smtClean="0">
                <a:latin typeface="Arial"/>
                <a:cs typeface="Arial"/>
              </a:rPr>
              <a:t>ждени</a:t>
            </a:r>
            <a:r>
              <a:rPr sz="1700" b="1" spc="-30" dirty="0" smtClean="0">
                <a:latin typeface="Arial"/>
                <a:cs typeface="Arial"/>
              </a:rPr>
              <a:t>е</a:t>
            </a:r>
            <a:r>
              <a:rPr sz="1700" b="1" spc="0" dirty="0" smtClean="0">
                <a:latin typeface="Arial"/>
                <a:cs typeface="Arial"/>
              </a:rPr>
              <a:t>м в а</a:t>
            </a:r>
            <a:r>
              <a:rPr sz="1700" b="1" spc="-10" dirty="0" smtClean="0">
                <a:latin typeface="Arial"/>
                <a:cs typeface="Arial"/>
              </a:rPr>
              <a:t>у</a:t>
            </a:r>
            <a:r>
              <a:rPr sz="1700" b="1" spc="0" dirty="0" smtClean="0">
                <a:latin typeface="Arial"/>
                <a:cs typeface="Arial"/>
              </a:rPr>
              <a:t>кц</a:t>
            </a:r>
            <a:r>
              <a:rPr sz="1700" b="1" spc="-10" dirty="0" smtClean="0">
                <a:latin typeface="Arial"/>
                <a:cs typeface="Arial"/>
              </a:rPr>
              <a:t>и</a:t>
            </a:r>
            <a:r>
              <a:rPr sz="1700" b="1" spc="0" dirty="0" smtClean="0">
                <a:latin typeface="Arial"/>
                <a:cs typeface="Arial"/>
              </a:rPr>
              <a:t>онной док</a:t>
            </a:r>
            <a:r>
              <a:rPr sz="1700" b="1" spc="-35" dirty="0" smtClean="0">
                <a:latin typeface="Arial"/>
                <a:cs typeface="Arial"/>
              </a:rPr>
              <a:t>у</a:t>
            </a:r>
            <a:r>
              <a:rPr sz="1700" b="1" spc="0" dirty="0" smtClean="0">
                <a:latin typeface="Arial"/>
                <a:cs typeface="Arial"/>
              </a:rPr>
              <a:t>мен</a:t>
            </a:r>
            <a:r>
              <a:rPr sz="1700" b="1" spc="-20" dirty="0" smtClean="0">
                <a:latin typeface="Arial"/>
                <a:cs typeface="Arial"/>
              </a:rPr>
              <a:t>т</a:t>
            </a:r>
            <a:r>
              <a:rPr sz="1700" b="1" spc="0" dirty="0" smtClean="0">
                <a:latin typeface="Arial"/>
                <a:cs typeface="Arial"/>
              </a:rPr>
              <a:t>ац</a:t>
            </a:r>
            <a:r>
              <a:rPr sz="1700" b="1" spc="-10" dirty="0" smtClean="0">
                <a:latin typeface="Arial"/>
                <a:cs typeface="Arial"/>
              </a:rPr>
              <a:t>и</a:t>
            </a:r>
            <a:r>
              <a:rPr sz="1700" b="1" spc="0" dirty="0" smtClean="0">
                <a:latin typeface="Arial"/>
                <a:cs typeface="Arial"/>
              </a:rPr>
              <a:t>и</a:t>
            </a:r>
            <a:r>
              <a:rPr sz="1700" b="1" spc="35" dirty="0" smtClean="0">
                <a:latin typeface="Arial"/>
                <a:cs typeface="Arial"/>
              </a:rPr>
              <a:t> </a:t>
            </a:r>
            <a:r>
              <a:rPr sz="1700" b="1" spc="-60" dirty="0" smtClean="0">
                <a:latin typeface="Arial"/>
                <a:cs typeface="Arial"/>
              </a:rPr>
              <a:t>у</a:t>
            </a:r>
            <a:r>
              <a:rPr sz="1700" b="1" spc="0" dirty="0" smtClean="0">
                <a:latin typeface="Arial"/>
                <a:cs typeface="Arial"/>
              </a:rPr>
              <a:t>с</a:t>
            </a:r>
            <a:r>
              <a:rPr sz="1700" b="1" spc="-20" dirty="0" smtClean="0">
                <a:latin typeface="Arial"/>
                <a:cs typeface="Arial"/>
              </a:rPr>
              <a:t>т</a:t>
            </a:r>
            <a:r>
              <a:rPr sz="1700" b="1" spc="0" dirty="0" smtClean="0">
                <a:latin typeface="Arial"/>
                <a:cs typeface="Arial"/>
              </a:rPr>
              <a:t>ан</a:t>
            </a:r>
            <a:r>
              <a:rPr sz="1700" b="1" spc="5" dirty="0" smtClean="0">
                <a:latin typeface="Arial"/>
                <a:cs typeface="Arial"/>
              </a:rPr>
              <a:t>о</a:t>
            </a:r>
            <a:r>
              <a:rPr sz="1700" b="1" spc="-30" dirty="0" smtClean="0">
                <a:latin typeface="Arial"/>
                <a:cs typeface="Arial"/>
              </a:rPr>
              <a:t>вл</a:t>
            </a:r>
            <a:r>
              <a:rPr sz="1700" b="1" spc="0" dirty="0" smtClean="0">
                <a:latin typeface="Arial"/>
                <a:cs typeface="Arial"/>
              </a:rPr>
              <a:t>ены </a:t>
            </a:r>
            <a:r>
              <a:rPr sz="1700" b="1" spc="-20" dirty="0" smtClean="0">
                <a:latin typeface="Arial"/>
                <a:cs typeface="Arial"/>
              </a:rPr>
              <a:t>т</a:t>
            </a:r>
            <a:r>
              <a:rPr sz="1700" b="1" spc="0" dirty="0" smtClean="0">
                <a:latin typeface="Arial"/>
                <a:cs typeface="Arial"/>
              </a:rPr>
              <a:t>р</a:t>
            </a:r>
            <a:r>
              <a:rPr sz="1700" b="1" spc="-25" dirty="0" smtClean="0">
                <a:latin typeface="Arial"/>
                <a:cs typeface="Arial"/>
              </a:rPr>
              <a:t>е</a:t>
            </a:r>
            <a:r>
              <a:rPr sz="1700" b="1" spc="0" dirty="0" smtClean="0">
                <a:latin typeface="Arial"/>
                <a:cs typeface="Arial"/>
              </a:rPr>
              <a:t>бо</a:t>
            </a:r>
            <a:r>
              <a:rPr sz="1700" b="1" spc="-30" dirty="0" smtClean="0">
                <a:latin typeface="Arial"/>
                <a:cs typeface="Arial"/>
              </a:rPr>
              <a:t>в</a:t>
            </a:r>
            <a:r>
              <a:rPr sz="1700" b="1" spc="0" dirty="0" smtClean="0">
                <a:latin typeface="Arial"/>
                <a:cs typeface="Arial"/>
              </a:rPr>
              <a:t>ания</a:t>
            </a:r>
            <a:r>
              <a:rPr sz="1700" b="1" spc="5" dirty="0" smtClean="0">
                <a:latin typeface="Arial"/>
                <a:cs typeface="Arial"/>
              </a:rPr>
              <a:t> </a:t>
            </a:r>
            <a:r>
              <a:rPr sz="1700" b="1" spc="0" dirty="0" smtClean="0">
                <a:latin typeface="Arial"/>
                <a:cs typeface="Arial"/>
              </a:rPr>
              <a:t>к</a:t>
            </a:r>
            <a:r>
              <a:rPr sz="1700" b="1" spc="-5" dirty="0" smtClean="0">
                <a:latin typeface="Arial"/>
                <a:cs typeface="Arial"/>
              </a:rPr>
              <a:t> </a:t>
            </a:r>
            <a:r>
              <a:rPr sz="1700" b="1" spc="-30" dirty="0" smtClean="0">
                <a:latin typeface="Arial"/>
                <a:cs typeface="Arial"/>
              </a:rPr>
              <a:t>л</a:t>
            </a:r>
            <a:r>
              <a:rPr sz="1700" b="1" spc="0" dirty="0" smtClean="0">
                <a:latin typeface="Arial"/>
                <a:cs typeface="Arial"/>
              </a:rPr>
              <a:t>екарс</a:t>
            </a:r>
            <a:r>
              <a:rPr sz="1700" b="1" spc="-15" dirty="0" smtClean="0">
                <a:latin typeface="Arial"/>
                <a:cs typeface="Arial"/>
              </a:rPr>
              <a:t>т</a:t>
            </a:r>
            <a:r>
              <a:rPr sz="1700" b="1" spc="-30" dirty="0" smtClean="0">
                <a:latin typeface="Arial"/>
                <a:cs typeface="Arial"/>
              </a:rPr>
              <a:t>в</a:t>
            </a:r>
            <a:r>
              <a:rPr sz="1700" b="1" spc="0" dirty="0" smtClean="0">
                <a:latin typeface="Arial"/>
                <a:cs typeface="Arial"/>
              </a:rPr>
              <a:t>ен</a:t>
            </a:r>
            <a:r>
              <a:rPr sz="1700" b="1" spc="5" dirty="0" smtClean="0">
                <a:latin typeface="Arial"/>
                <a:cs typeface="Arial"/>
              </a:rPr>
              <a:t>н</a:t>
            </a:r>
            <a:r>
              <a:rPr sz="1700" b="1" spc="-25" dirty="0" smtClean="0">
                <a:latin typeface="Arial"/>
                <a:cs typeface="Arial"/>
              </a:rPr>
              <a:t>о</a:t>
            </a:r>
            <a:r>
              <a:rPr sz="1700" b="1" spc="-30" dirty="0" smtClean="0">
                <a:latin typeface="Arial"/>
                <a:cs typeface="Arial"/>
              </a:rPr>
              <a:t>м</a:t>
            </a:r>
            <a:r>
              <a:rPr sz="1700" b="1" spc="0" dirty="0" smtClean="0">
                <a:latin typeface="Arial"/>
                <a:cs typeface="Arial"/>
              </a:rPr>
              <a:t>у</a:t>
            </a:r>
            <a:r>
              <a:rPr sz="1700" b="1" spc="15" dirty="0" smtClean="0">
                <a:latin typeface="Arial"/>
                <a:cs typeface="Arial"/>
              </a:rPr>
              <a:t> </a:t>
            </a:r>
            <a:r>
              <a:rPr sz="1700" b="1" spc="0" dirty="0" smtClean="0">
                <a:latin typeface="Arial"/>
                <a:cs typeface="Arial"/>
              </a:rPr>
              <a:t>препа</a:t>
            </a:r>
            <a:r>
              <a:rPr sz="1700" b="1" spc="5" dirty="0" smtClean="0">
                <a:latin typeface="Arial"/>
                <a:cs typeface="Arial"/>
              </a:rPr>
              <a:t>р</a:t>
            </a:r>
            <a:r>
              <a:rPr sz="1700" b="1" spc="0" dirty="0" smtClean="0">
                <a:latin typeface="Arial"/>
                <a:cs typeface="Arial"/>
              </a:rPr>
              <a:t>а</a:t>
            </a:r>
            <a:r>
              <a:rPr sz="1700" b="1" spc="25" dirty="0" smtClean="0">
                <a:latin typeface="Arial"/>
                <a:cs typeface="Arial"/>
              </a:rPr>
              <a:t>т</a:t>
            </a:r>
            <a:r>
              <a:rPr sz="1700" b="1" spc="0" dirty="0" smtClean="0">
                <a:latin typeface="Arial"/>
                <a:cs typeface="Arial"/>
              </a:rPr>
              <a:t>у</a:t>
            </a:r>
            <a:r>
              <a:rPr sz="1700" b="1" spc="-10" dirty="0" smtClean="0">
                <a:latin typeface="Arial"/>
                <a:cs typeface="Arial"/>
              </a:rPr>
              <a:t> </a:t>
            </a:r>
            <a:r>
              <a:rPr sz="1700" b="1" spc="0" dirty="0" smtClean="0">
                <a:latin typeface="Arial"/>
                <a:cs typeface="Arial"/>
              </a:rPr>
              <a:t>с</a:t>
            </a:r>
            <a:r>
              <a:rPr sz="1700" b="1" spc="20" dirty="0" smtClean="0">
                <a:latin typeface="Arial"/>
                <a:cs typeface="Arial"/>
              </a:rPr>
              <a:t> </a:t>
            </a:r>
            <a:r>
              <a:rPr sz="1700" b="1" spc="-15" dirty="0" smtClean="0">
                <a:latin typeface="Arial"/>
                <a:cs typeface="Arial"/>
              </a:rPr>
              <a:t>у</a:t>
            </a:r>
            <a:r>
              <a:rPr sz="1700" b="1" spc="-10" dirty="0" smtClean="0">
                <a:latin typeface="Arial"/>
                <a:cs typeface="Arial"/>
              </a:rPr>
              <a:t>ч</a:t>
            </a:r>
            <a:r>
              <a:rPr sz="1700" b="1" spc="-25" dirty="0" smtClean="0">
                <a:latin typeface="Arial"/>
                <a:cs typeface="Arial"/>
              </a:rPr>
              <a:t>е</a:t>
            </a:r>
            <a:r>
              <a:rPr sz="1700" b="1" spc="-45" dirty="0" smtClean="0">
                <a:latin typeface="Arial"/>
                <a:cs typeface="Arial"/>
              </a:rPr>
              <a:t>т</a:t>
            </a:r>
            <a:r>
              <a:rPr sz="1700" b="1" spc="-25" dirty="0" smtClean="0">
                <a:latin typeface="Arial"/>
                <a:cs typeface="Arial"/>
              </a:rPr>
              <a:t>о</a:t>
            </a:r>
            <a:r>
              <a:rPr sz="1700" b="1" spc="0" dirty="0" smtClean="0">
                <a:latin typeface="Arial"/>
                <a:cs typeface="Arial"/>
              </a:rPr>
              <a:t>м</a:t>
            </a:r>
            <a:r>
              <a:rPr sz="1700" b="1" spc="45" dirty="0" smtClean="0">
                <a:latin typeface="Arial"/>
                <a:cs typeface="Arial"/>
              </a:rPr>
              <a:t> </a:t>
            </a:r>
            <a:r>
              <a:rPr sz="1700" b="1" spc="0" dirty="0" smtClean="0">
                <a:latin typeface="Arial"/>
                <a:cs typeface="Arial"/>
              </a:rPr>
              <a:t>со</a:t>
            </a:r>
            <a:r>
              <a:rPr sz="1700" b="1" spc="-20" dirty="0" smtClean="0">
                <a:latin typeface="Arial"/>
                <a:cs typeface="Arial"/>
              </a:rPr>
              <a:t>б</a:t>
            </a:r>
            <a:r>
              <a:rPr sz="1700" b="1" spc="0" dirty="0" smtClean="0">
                <a:latin typeface="Arial"/>
                <a:cs typeface="Arial"/>
              </a:rPr>
              <a:t>с</a:t>
            </a:r>
            <a:r>
              <a:rPr sz="1700" b="1" spc="-20" dirty="0" smtClean="0">
                <a:latin typeface="Arial"/>
                <a:cs typeface="Arial"/>
              </a:rPr>
              <a:t>т</a:t>
            </a:r>
            <a:r>
              <a:rPr sz="1700" b="1" spc="-30" dirty="0" smtClean="0">
                <a:latin typeface="Arial"/>
                <a:cs typeface="Arial"/>
              </a:rPr>
              <a:t>в</a:t>
            </a:r>
            <a:r>
              <a:rPr sz="1700" b="1" spc="0" dirty="0" smtClean="0">
                <a:latin typeface="Arial"/>
                <a:cs typeface="Arial"/>
              </a:rPr>
              <a:t>ен</a:t>
            </a:r>
            <a:r>
              <a:rPr sz="1700" b="1" spc="5" dirty="0" smtClean="0">
                <a:latin typeface="Arial"/>
                <a:cs typeface="Arial"/>
              </a:rPr>
              <a:t>н</a:t>
            </a:r>
            <a:r>
              <a:rPr sz="1700" b="1" spc="0" dirty="0" smtClean="0">
                <a:latin typeface="Arial"/>
                <a:cs typeface="Arial"/>
              </a:rPr>
              <a:t>ых</a:t>
            </a:r>
            <a:r>
              <a:rPr sz="1700" b="1" spc="10" dirty="0" smtClean="0">
                <a:latin typeface="Arial"/>
                <a:cs typeface="Arial"/>
              </a:rPr>
              <a:t> </a:t>
            </a:r>
            <a:r>
              <a:rPr sz="1700" b="1" spc="0" dirty="0" smtClean="0">
                <a:latin typeface="Arial"/>
                <a:cs typeface="Arial"/>
              </a:rPr>
              <a:t>п</a:t>
            </a:r>
            <a:r>
              <a:rPr sz="1700" b="1" spc="-45" dirty="0" smtClean="0">
                <a:latin typeface="Arial"/>
                <a:cs typeface="Arial"/>
              </a:rPr>
              <a:t>о</a:t>
            </a:r>
            <a:r>
              <a:rPr sz="1700" b="1" spc="-20" dirty="0" smtClean="0">
                <a:latin typeface="Arial"/>
                <a:cs typeface="Arial"/>
              </a:rPr>
              <a:t>т</a:t>
            </a:r>
            <a:r>
              <a:rPr sz="1700" b="1" spc="0" dirty="0" smtClean="0">
                <a:latin typeface="Arial"/>
                <a:cs typeface="Arial"/>
              </a:rPr>
              <a:t>р</a:t>
            </a:r>
            <a:r>
              <a:rPr sz="1700" b="1" spc="-25" dirty="0" smtClean="0">
                <a:latin typeface="Arial"/>
                <a:cs typeface="Arial"/>
              </a:rPr>
              <a:t>е</a:t>
            </a:r>
            <a:r>
              <a:rPr sz="1700" b="1" spc="0" dirty="0" smtClean="0">
                <a:latin typeface="Arial"/>
                <a:cs typeface="Arial"/>
              </a:rPr>
              <a:t>бн</a:t>
            </a:r>
            <a:r>
              <a:rPr sz="1700" b="1" spc="-25" dirty="0" smtClean="0">
                <a:latin typeface="Arial"/>
                <a:cs typeface="Arial"/>
              </a:rPr>
              <a:t>о</a:t>
            </a:r>
            <a:r>
              <a:rPr sz="1700" b="1" spc="0" dirty="0" smtClean="0">
                <a:latin typeface="Arial"/>
                <a:cs typeface="Arial"/>
              </a:rPr>
              <a:t>с</a:t>
            </a:r>
            <a:r>
              <a:rPr sz="1700" b="1" spc="-20" dirty="0" smtClean="0">
                <a:latin typeface="Arial"/>
                <a:cs typeface="Arial"/>
              </a:rPr>
              <a:t>т</a:t>
            </a:r>
            <a:r>
              <a:rPr sz="1700" b="1" spc="0" dirty="0" smtClean="0">
                <a:latin typeface="Arial"/>
                <a:cs typeface="Arial"/>
              </a:rPr>
              <a:t>ей</a:t>
            </a:r>
            <a:r>
              <a:rPr sz="1700" b="1" spc="10" dirty="0" smtClean="0">
                <a:latin typeface="Arial"/>
                <a:cs typeface="Arial"/>
              </a:rPr>
              <a:t> </a:t>
            </a:r>
            <a:r>
              <a:rPr sz="1700" b="1" spc="0" dirty="0" smtClean="0">
                <a:latin typeface="Arial"/>
                <a:cs typeface="Arial"/>
              </a:rPr>
              <a:t>и и</a:t>
            </a:r>
            <a:r>
              <a:rPr sz="1700" b="1" spc="-30" dirty="0" smtClean="0">
                <a:latin typeface="Arial"/>
                <a:cs typeface="Arial"/>
              </a:rPr>
              <a:t>с</a:t>
            </a:r>
            <a:r>
              <a:rPr sz="1700" b="1" spc="-50" dirty="0" smtClean="0">
                <a:latin typeface="Arial"/>
                <a:cs typeface="Arial"/>
              </a:rPr>
              <a:t>х</a:t>
            </a:r>
            <a:r>
              <a:rPr sz="1700" b="1" spc="-25" dirty="0" smtClean="0">
                <a:latin typeface="Arial"/>
                <a:cs typeface="Arial"/>
              </a:rPr>
              <a:t>о</a:t>
            </a:r>
            <a:r>
              <a:rPr sz="1700" b="1" spc="0" dirty="0" smtClean="0">
                <a:latin typeface="Arial"/>
                <a:cs typeface="Arial"/>
              </a:rPr>
              <a:t>дя</a:t>
            </a:r>
            <a:r>
              <a:rPr sz="1700" b="1" spc="5" dirty="0" smtClean="0">
                <a:latin typeface="Arial"/>
                <a:cs typeface="Arial"/>
              </a:rPr>
              <a:t> </a:t>
            </a:r>
            <a:r>
              <a:rPr sz="1700" b="1" spc="0" dirty="0" smtClean="0">
                <a:latin typeface="Arial"/>
                <a:cs typeface="Arial"/>
              </a:rPr>
              <a:t>из спе</a:t>
            </a:r>
            <a:r>
              <a:rPr sz="1700" b="1" spc="-10" dirty="0" smtClean="0">
                <a:latin typeface="Arial"/>
                <a:cs typeface="Arial"/>
              </a:rPr>
              <a:t>ци</a:t>
            </a:r>
            <a:r>
              <a:rPr sz="1700" b="1" spc="-30" dirty="0" smtClean="0">
                <a:latin typeface="Arial"/>
                <a:cs typeface="Arial"/>
              </a:rPr>
              <a:t>ф</a:t>
            </a:r>
            <a:r>
              <a:rPr sz="1700" b="1" spc="-10" dirty="0" smtClean="0">
                <a:latin typeface="Arial"/>
                <a:cs typeface="Arial"/>
              </a:rPr>
              <a:t>и</a:t>
            </a:r>
            <a:r>
              <a:rPr sz="1700" b="1" spc="0" dirty="0" smtClean="0">
                <a:latin typeface="Arial"/>
                <a:cs typeface="Arial"/>
              </a:rPr>
              <a:t>ки</a:t>
            </a:r>
            <a:r>
              <a:rPr sz="1700" b="1" spc="30" dirty="0" smtClean="0">
                <a:latin typeface="Arial"/>
                <a:cs typeface="Arial"/>
              </a:rPr>
              <a:t> </a:t>
            </a:r>
            <a:r>
              <a:rPr sz="1700" b="1" spc="-25" dirty="0" smtClean="0">
                <a:latin typeface="Arial"/>
                <a:cs typeface="Arial"/>
              </a:rPr>
              <a:t>о</a:t>
            </a:r>
            <a:r>
              <a:rPr sz="1700" b="1" spc="0" dirty="0" smtClean="0">
                <a:latin typeface="Arial"/>
                <a:cs typeface="Arial"/>
              </a:rPr>
              <a:t>с</a:t>
            </a:r>
            <a:r>
              <a:rPr sz="1700" b="1" spc="-15" dirty="0" smtClean="0">
                <a:latin typeface="Arial"/>
                <a:cs typeface="Arial"/>
              </a:rPr>
              <a:t>у</a:t>
            </a:r>
            <a:r>
              <a:rPr sz="1700" b="1" spc="-40" dirty="0" smtClean="0">
                <a:latin typeface="Arial"/>
                <a:cs typeface="Arial"/>
              </a:rPr>
              <a:t>щ</a:t>
            </a:r>
            <a:r>
              <a:rPr sz="1700" b="1" spc="-30" dirty="0" smtClean="0">
                <a:latin typeface="Arial"/>
                <a:cs typeface="Arial"/>
              </a:rPr>
              <a:t>е</a:t>
            </a:r>
            <a:r>
              <a:rPr sz="1700" b="1" spc="10" dirty="0" smtClean="0">
                <a:latin typeface="Arial"/>
                <a:cs typeface="Arial"/>
              </a:rPr>
              <a:t>с</a:t>
            </a:r>
            <a:r>
              <a:rPr sz="1700" b="1" spc="-10" dirty="0" smtClean="0">
                <a:latin typeface="Arial"/>
                <a:cs typeface="Arial"/>
              </a:rPr>
              <a:t>т</a:t>
            </a:r>
            <a:r>
              <a:rPr sz="1700" b="1" spc="-30" dirty="0" smtClean="0">
                <a:latin typeface="Arial"/>
                <a:cs typeface="Arial"/>
              </a:rPr>
              <a:t>в</a:t>
            </a:r>
            <a:r>
              <a:rPr sz="1700" b="1" spc="0" dirty="0" smtClean="0">
                <a:latin typeface="Arial"/>
                <a:cs typeface="Arial"/>
              </a:rPr>
              <a:t>ля</a:t>
            </a:r>
            <a:r>
              <a:rPr sz="1700" b="1" spc="-30" dirty="0" smtClean="0">
                <a:latin typeface="Arial"/>
                <a:cs typeface="Arial"/>
              </a:rPr>
              <a:t>ем</a:t>
            </a:r>
            <a:r>
              <a:rPr sz="1700" b="1" spc="0" dirty="0" smtClean="0">
                <a:latin typeface="Arial"/>
                <a:cs typeface="Arial"/>
              </a:rPr>
              <a:t>о</a:t>
            </a:r>
            <a:r>
              <a:rPr sz="1700" b="1" spc="-30" dirty="0" smtClean="0">
                <a:latin typeface="Arial"/>
                <a:cs typeface="Arial"/>
              </a:rPr>
              <a:t>г</a:t>
            </a:r>
            <a:r>
              <a:rPr sz="1700" b="1" spc="0" dirty="0" smtClean="0">
                <a:latin typeface="Arial"/>
                <a:cs typeface="Arial"/>
              </a:rPr>
              <a:t>о</a:t>
            </a:r>
            <a:r>
              <a:rPr sz="1700" b="1" spc="40" dirty="0" smtClean="0">
                <a:latin typeface="Arial"/>
                <a:cs typeface="Arial"/>
              </a:rPr>
              <a:t> </a:t>
            </a:r>
            <a:r>
              <a:rPr sz="1700" b="1" spc="-10" dirty="0" smtClean="0">
                <a:latin typeface="Arial"/>
                <a:cs typeface="Arial"/>
              </a:rPr>
              <a:t>ви</a:t>
            </a:r>
            <a:r>
              <a:rPr sz="1700" b="1" spc="0" dirty="0" smtClean="0">
                <a:latin typeface="Arial"/>
                <a:cs typeface="Arial"/>
              </a:rPr>
              <a:t>да</a:t>
            </a:r>
            <a:r>
              <a:rPr sz="1700" b="1" spc="10" dirty="0" smtClean="0">
                <a:latin typeface="Arial"/>
                <a:cs typeface="Arial"/>
              </a:rPr>
              <a:t> </a:t>
            </a:r>
            <a:r>
              <a:rPr sz="1700" b="1" spc="0" dirty="0" smtClean="0">
                <a:latin typeface="Arial"/>
                <a:cs typeface="Arial"/>
              </a:rPr>
              <a:t>дея</a:t>
            </a:r>
            <a:r>
              <a:rPr sz="1700" b="1" spc="-25" dirty="0" smtClean="0">
                <a:latin typeface="Arial"/>
                <a:cs typeface="Arial"/>
              </a:rPr>
              <a:t>т</a:t>
            </a:r>
            <a:r>
              <a:rPr sz="1700" b="1" spc="0" dirty="0" smtClean="0">
                <a:latin typeface="Arial"/>
                <a:cs typeface="Arial"/>
              </a:rPr>
              <a:t>ел</a:t>
            </a:r>
            <a:r>
              <a:rPr sz="1700" b="1" spc="-15" dirty="0" smtClean="0">
                <a:latin typeface="Arial"/>
                <a:cs typeface="Arial"/>
              </a:rPr>
              <a:t>ь</a:t>
            </a:r>
            <a:r>
              <a:rPr sz="1700" b="1" spc="0" dirty="0" smtClean="0">
                <a:latin typeface="Arial"/>
                <a:cs typeface="Arial"/>
              </a:rPr>
              <a:t>н</a:t>
            </a:r>
            <a:r>
              <a:rPr sz="1700" b="1" spc="-25" dirty="0" smtClean="0">
                <a:latin typeface="Arial"/>
                <a:cs typeface="Arial"/>
              </a:rPr>
              <a:t>о</a:t>
            </a:r>
            <a:r>
              <a:rPr sz="1700" b="1" spc="0" dirty="0" smtClean="0">
                <a:latin typeface="Arial"/>
                <a:cs typeface="Arial"/>
              </a:rPr>
              <a:t>с</a:t>
            </a:r>
            <a:r>
              <a:rPr sz="1700" b="1" spc="-25" dirty="0" smtClean="0">
                <a:latin typeface="Arial"/>
                <a:cs typeface="Arial"/>
              </a:rPr>
              <a:t>т</a:t>
            </a:r>
            <a:r>
              <a:rPr sz="1700" b="1" spc="5" dirty="0" smtClean="0">
                <a:latin typeface="Arial"/>
                <a:cs typeface="Arial"/>
              </a:rPr>
              <a:t>и</a:t>
            </a:r>
            <a:r>
              <a:rPr sz="1700" spc="0" dirty="0" smtClean="0">
                <a:latin typeface="Arial"/>
                <a:cs typeface="Arial"/>
              </a:rPr>
              <a:t>.</a:t>
            </a:r>
            <a:endParaRPr sz="1700" dirty="0">
              <a:latin typeface="Arial"/>
              <a:cs typeface="Arial"/>
            </a:endParaRPr>
          </a:p>
          <a:p>
            <a:pPr marL="12700" marR="296545">
              <a:lnSpc>
                <a:spcPct val="100000"/>
              </a:lnSpc>
            </a:pPr>
            <a:r>
              <a:rPr sz="1700" b="1" dirty="0" smtClean="0">
                <a:latin typeface="Arial"/>
                <a:cs typeface="Arial"/>
              </a:rPr>
              <a:t>В</a:t>
            </a:r>
            <a:r>
              <a:rPr sz="1700" b="1" spc="-25" dirty="0" smtClean="0">
                <a:latin typeface="Arial"/>
                <a:cs typeface="Arial"/>
              </a:rPr>
              <a:t>о</a:t>
            </a:r>
            <a:r>
              <a:rPr sz="1700" b="1" spc="-45" dirty="0" smtClean="0">
                <a:latin typeface="Arial"/>
                <a:cs typeface="Arial"/>
              </a:rPr>
              <a:t>з</a:t>
            </a:r>
            <a:r>
              <a:rPr sz="1700" b="1" spc="-30" dirty="0" smtClean="0">
                <a:latin typeface="Arial"/>
                <a:cs typeface="Arial"/>
              </a:rPr>
              <a:t>м</a:t>
            </a:r>
            <a:r>
              <a:rPr sz="1700" b="1" spc="-25" dirty="0" smtClean="0">
                <a:latin typeface="Arial"/>
                <a:cs typeface="Arial"/>
              </a:rPr>
              <a:t>о</a:t>
            </a:r>
            <a:r>
              <a:rPr sz="1700" b="1" spc="0" dirty="0" smtClean="0">
                <a:latin typeface="Arial"/>
                <a:cs typeface="Arial"/>
              </a:rPr>
              <a:t>ж</a:t>
            </a:r>
            <a:r>
              <a:rPr sz="1700" b="1" spc="5" dirty="0" smtClean="0">
                <a:latin typeface="Arial"/>
                <a:cs typeface="Arial"/>
              </a:rPr>
              <a:t>н</a:t>
            </a:r>
            <a:r>
              <a:rPr sz="1700" b="1" spc="0" dirty="0" smtClean="0">
                <a:latin typeface="Arial"/>
                <a:cs typeface="Arial"/>
              </a:rPr>
              <a:t>ое</a:t>
            </a:r>
            <a:r>
              <a:rPr sz="1700" b="1" spc="-40" dirty="0" smtClean="0">
                <a:latin typeface="Arial"/>
                <a:cs typeface="Arial"/>
              </a:rPr>
              <a:t> </a:t>
            </a:r>
            <a:r>
              <a:rPr sz="1700" b="1" spc="0" dirty="0" smtClean="0">
                <a:latin typeface="Arial"/>
                <a:cs typeface="Arial"/>
              </a:rPr>
              <a:t>с</a:t>
            </a:r>
            <a:r>
              <a:rPr sz="1700" b="1" spc="10" dirty="0" smtClean="0">
                <a:latin typeface="Arial"/>
                <a:cs typeface="Arial"/>
              </a:rPr>
              <a:t>у</a:t>
            </a:r>
            <a:r>
              <a:rPr sz="1700" b="1" spc="-25" dirty="0" smtClean="0">
                <a:latin typeface="Arial"/>
                <a:cs typeface="Arial"/>
              </a:rPr>
              <a:t>ж</a:t>
            </a:r>
            <a:r>
              <a:rPr sz="1700" b="1" spc="0" dirty="0" smtClean="0">
                <a:latin typeface="Arial"/>
                <a:cs typeface="Arial"/>
              </a:rPr>
              <a:t>ение</a:t>
            </a:r>
            <a:r>
              <a:rPr sz="1700" b="1" spc="15" dirty="0" smtClean="0">
                <a:latin typeface="Arial"/>
                <a:cs typeface="Arial"/>
              </a:rPr>
              <a:t> </a:t>
            </a:r>
            <a:r>
              <a:rPr sz="1700" b="1" spc="0" dirty="0" smtClean="0">
                <a:latin typeface="Arial"/>
                <a:cs typeface="Arial"/>
              </a:rPr>
              <a:t>к</a:t>
            </a:r>
            <a:r>
              <a:rPr sz="1700" b="1" spc="-25" dirty="0" smtClean="0">
                <a:latin typeface="Arial"/>
                <a:cs typeface="Arial"/>
              </a:rPr>
              <a:t>р</a:t>
            </a:r>
            <a:r>
              <a:rPr sz="1700" b="1" spc="-15" dirty="0" smtClean="0">
                <a:latin typeface="Arial"/>
                <a:cs typeface="Arial"/>
              </a:rPr>
              <a:t>у</a:t>
            </a:r>
            <a:r>
              <a:rPr sz="1700" b="1" spc="0" dirty="0" smtClean="0">
                <a:latin typeface="Arial"/>
                <a:cs typeface="Arial"/>
              </a:rPr>
              <a:t>га </a:t>
            </a:r>
            <a:r>
              <a:rPr sz="1700" b="1" spc="-10" dirty="0" smtClean="0">
                <a:latin typeface="Arial"/>
                <a:cs typeface="Arial"/>
              </a:rPr>
              <a:t>уч</a:t>
            </a:r>
            <a:r>
              <a:rPr sz="1700" b="1" spc="0" dirty="0" smtClean="0">
                <a:latin typeface="Arial"/>
                <a:cs typeface="Arial"/>
              </a:rPr>
              <a:t>ас</a:t>
            </a:r>
            <a:r>
              <a:rPr sz="1700" b="1" spc="-20" dirty="0" smtClean="0">
                <a:latin typeface="Arial"/>
                <a:cs typeface="Arial"/>
              </a:rPr>
              <a:t>т</a:t>
            </a:r>
            <a:r>
              <a:rPr sz="1700" b="1" spc="0" dirty="0" smtClean="0">
                <a:latin typeface="Arial"/>
                <a:cs typeface="Arial"/>
              </a:rPr>
              <a:t>ни</a:t>
            </a:r>
            <a:r>
              <a:rPr sz="1700" b="1" spc="-30" dirty="0" smtClean="0">
                <a:latin typeface="Arial"/>
                <a:cs typeface="Arial"/>
              </a:rPr>
              <a:t>к</a:t>
            </a:r>
            <a:r>
              <a:rPr sz="1700" b="1" spc="0" dirty="0" smtClean="0">
                <a:latin typeface="Arial"/>
                <a:cs typeface="Arial"/>
              </a:rPr>
              <a:t>ов</a:t>
            </a:r>
            <a:r>
              <a:rPr sz="1700" b="1" spc="40" dirty="0" smtClean="0">
                <a:latin typeface="Arial"/>
                <a:cs typeface="Arial"/>
              </a:rPr>
              <a:t> </a:t>
            </a:r>
            <a:r>
              <a:rPr sz="1700" b="1" spc="-20" dirty="0" smtClean="0">
                <a:latin typeface="Arial"/>
                <a:cs typeface="Arial"/>
              </a:rPr>
              <a:t>з</a:t>
            </a:r>
            <a:r>
              <a:rPr sz="1700" b="1" spc="0" dirty="0" smtClean="0">
                <a:latin typeface="Arial"/>
                <a:cs typeface="Arial"/>
              </a:rPr>
              <a:t>ак</a:t>
            </a:r>
            <a:r>
              <a:rPr sz="1700" b="1" spc="-15" dirty="0" smtClean="0">
                <a:latin typeface="Arial"/>
                <a:cs typeface="Arial"/>
              </a:rPr>
              <a:t>у</a:t>
            </a:r>
            <a:r>
              <a:rPr sz="1700" b="1" spc="0" dirty="0" smtClean="0">
                <a:latin typeface="Arial"/>
                <a:cs typeface="Arial"/>
              </a:rPr>
              <a:t>пки</a:t>
            </a:r>
            <a:r>
              <a:rPr sz="1700" b="1" spc="15" dirty="0" smtClean="0">
                <a:latin typeface="Arial"/>
                <a:cs typeface="Arial"/>
              </a:rPr>
              <a:t> </a:t>
            </a:r>
            <a:r>
              <a:rPr sz="1700" b="1" spc="0" dirty="0" smtClean="0">
                <a:latin typeface="Arial"/>
                <a:cs typeface="Arial"/>
              </a:rPr>
              <a:t>с</a:t>
            </a:r>
            <a:r>
              <a:rPr sz="1700" b="1" spc="-5" dirty="0" smtClean="0">
                <a:latin typeface="Arial"/>
                <a:cs typeface="Arial"/>
              </a:rPr>
              <a:t> </a:t>
            </a:r>
            <a:r>
              <a:rPr sz="1700" b="1" spc="-25" dirty="0" smtClean="0">
                <a:latin typeface="Arial"/>
                <a:cs typeface="Arial"/>
              </a:rPr>
              <a:t>о</a:t>
            </a:r>
            <a:r>
              <a:rPr sz="1700" b="1" spc="0" dirty="0" smtClean="0">
                <a:latin typeface="Arial"/>
                <a:cs typeface="Arial"/>
              </a:rPr>
              <a:t>дновр</a:t>
            </a:r>
            <a:r>
              <a:rPr sz="1700" b="1" spc="-25" dirty="0" smtClean="0">
                <a:latin typeface="Arial"/>
                <a:cs typeface="Arial"/>
              </a:rPr>
              <a:t>е</a:t>
            </a:r>
            <a:r>
              <a:rPr sz="1700" b="1" spc="0" dirty="0" smtClean="0">
                <a:latin typeface="Arial"/>
                <a:cs typeface="Arial"/>
              </a:rPr>
              <a:t>менным</a:t>
            </a:r>
            <a:r>
              <a:rPr sz="1700" b="1" spc="-25" dirty="0" smtClean="0">
                <a:latin typeface="Arial"/>
                <a:cs typeface="Arial"/>
              </a:rPr>
              <a:t> </a:t>
            </a:r>
            <a:r>
              <a:rPr sz="1700" b="1" spc="0" dirty="0" smtClean="0">
                <a:latin typeface="Arial"/>
                <a:cs typeface="Arial"/>
              </a:rPr>
              <a:t>пов</a:t>
            </a:r>
            <a:r>
              <a:rPr sz="1700" b="1" spc="-10" dirty="0" smtClean="0">
                <a:latin typeface="Arial"/>
                <a:cs typeface="Arial"/>
              </a:rPr>
              <a:t>ы</a:t>
            </a:r>
            <a:r>
              <a:rPr sz="1700" b="1" spc="-30" dirty="0" smtClean="0">
                <a:latin typeface="Arial"/>
                <a:cs typeface="Arial"/>
              </a:rPr>
              <a:t>ш</a:t>
            </a:r>
            <a:r>
              <a:rPr sz="1700" b="1" spc="0" dirty="0" smtClean="0">
                <a:latin typeface="Arial"/>
                <a:cs typeface="Arial"/>
              </a:rPr>
              <a:t>ени</a:t>
            </a:r>
            <a:r>
              <a:rPr sz="1700" b="1" spc="-25" dirty="0" smtClean="0">
                <a:latin typeface="Arial"/>
                <a:cs typeface="Arial"/>
              </a:rPr>
              <a:t>е</a:t>
            </a:r>
            <a:r>
              <a:rPr sz="1700" b="1" spc="0" dirty="0" smtClean="0">
                <a:latin typeface="Arial"/>
                <a:cs typeface="Arial"/>
              </a:rPr>
              <a:t>м э</a:t>
            </a:r>
            <a:r>
              <a:rPr sz="1700" b="1" spc="-35" dirty="0" smtClean="0">
                <a:latin typeface="Arial"/>
                <a:cs typeface="Arial"/>
              </a:rPr>
              <a:t>ф</a:t>
            </a:r>
            <a:r>
              <a:rPr sz="1700" b="1" spc="-55" dirty="0" smtClean="0">
                <a:latin typeface="Arial"/>
                <a:cs typeface="Arial"/>
              </a:rPr>
              <a:t>ф</a:t>
            </a:r>
            <a:r>
              <a:rPr sz="1700" b="1" spc="0" dirty="0" smtClean="0">
                <a:latin typeface="Arial"/>
                <a:cs typeface="Arial"/>
              </a:rPr>
              <a:t>е</a:t>
            </a:r>
            <a:r>
              <a:rPr sz="1700" b="1" spc="10" dirty="0" smtClean="0">
                <a:latin typeface="Arial"/>
                <a:cs typeface="Arial"/>
              </a:rPr>
              <a:t>к</a:t>
            </a:r>
            <a:r>
              <a:rPr sz="1700" b="1" spc="-20" dirty="0" smtClean="0">
                <a:latin typeface="Arial"/>
                <a:cs typeface="Arial"/>
              </a:rPr>
              <a:t>т</a:t>
            </a:r>
            <a:r>
              <a:rPr sz="1700" b="1" spc="5" dirty="0" smtClean="0">
                <a:latin typeface="Arial"/>
                <a:cs typeface="Arial"/>
              </a:rPr>
              <a:t>и</a:t>
            </a:r>
            <a:r>
              <a:rPr sz="1700" b="1" spc="0" dirty="0" smtClean="0">
                <a:latin typeface="Arial"/>
                <a:cs typeface="Arial"/>
              </a:rPr>
              <a:t>вн</a:t>
            </a:r>
            <a:r>
              <a:rPr sz="1700" b="1" spc="-25" dirty="0" smtClean="0">
                <a:latin typeface="Arial"/>
                <a:cs typeface="Arial"/>
              </a:rPr>
              <a:t>о</a:t>
            </a:r>
            <a:r>
              <a:rPr sz="1700" b="1" spc="10" dirty="0" smtClean="0">
                <a:latin typeface="Arial"/>
                <a:cs typeface="Arial"/>
              </a:rPr>
              <a:t>с</a:t>
            </a:r>
            <a:r>
              <a:rPr sz="1700" b="1" spc="-20" dirty="0" smtClean="0">
                <a:latin typeface="Arial"/>
                <a:cs typeface="Arial"/>
              </a:rPr>
              <a:t>т</a:t>
            </a:r>
            <a:r>
              <a:rPr sz="1700" b="1" spc="0" dirty="0" smtClean="0">
                <a:latin typeface="Arial"/>
                <a:cs typeface="Arial"/>
              </a:rPr>
              <a:t>и</a:t>
            </a:r>
            <a:r>
              <a:rPr sz="1700" b="1" spc="60" dirty="0" smtClean="0">
                <a:latin typeface="Arial"/>
                <a:cs typeface="Arial"/>
              </a:rPr>
              <a:t> </a:t>
            </a:r>
            <a:r>
              <a:rPr sz="1700" b="1" spc="0" dirty="0" smtClean="0">
                <a:latin typeface="Arial"/>
                <a:cs typeface="Arial"/>
              </a:rPr>
              <a:t>исп</a:t>
            </a:r>
            <a:r>
              <a:rPr sz="1700" b="1" spc="-50" dirty="0" smtClean="0">
                <a:latin typeface="Arial"/>
                <a:cs typeface="Arial"/>
              </a:rPr>
              <a:t>о</a:t>
            </a:r>
            <a:r>
              <a:rPr sz="1700" b="1" spc="0" dirty="0" smtClean="0">
                <a:latin typeface="Arial"/>
                <a:cs typeface="Arial"/>
              </a:rPr>
              <a:t>л</a:t>
            </a:r>
            <a:r>
              <a:rPr sz="1700" b="1" spc="-10" dirty="0" smtClean="0">
                <a:latin typeface="Arial"/>
                <a:cs typeface="Arial"/>
              </a:rPr>
              <a:t>ь</a:t>
            </a:r>
            <a:r>
              <a:rPr sz="1700" b="1" spc="-45" dirty="0" smtClean="0">
                <a:latin typeface="Arial"/>
                <a:cs typeface="Arial"/>
              </a:rPr>
              <a:t>з</a:t>
            </a:r>
            <a:r>
              <a:rPr sz="1700" b="1" spc="0" dirty="0" smtClean="0">
                <a:latin typeface="Arial"/>
                <a:cs typeface="Arial"/>
              </a:rPr>
              <a:t>о</a:t>
            </a:r>
            <a:r>
              <a:rPr sz="1700" b="1" spc="-30" dirty="0" smtClean="0">
                <a:latin typeface="Arial"/>
                <a:cs typeface="Arial"/>
              </a:rPr>
              <a:t>в</a:t>
            </a:r>
            <a:r>
              <a:rPr sz="1700" b="1" spc="0" dirty="0" smtClean="0">
                <a:latin typeface="Arial"/>
                <a:cs typeface="Arial"/>
              </a:rPr>
              <a:t>ания </a:t>
            </a:r>
            <a:r>
              <a:rPr sz="1700" b="1" spc="-35" dirty="0" smtClean="0">
                <a:latin typeface="Arial"/>
                <a:cs typeface="Arial"/>
              </a:rPr>
              <a:t>ф</a:t>
            </a:r>
            <a:r>
              <a:rPr sz="1700" b="1" spc="0" dirty="0" smtClean="0">
                <a:latin typeface="Arial"/>
                <a:cs typeface="Arial"/>
              </a:rPr>
              <a:t>инансиро</a:t>
            </a:r>
            <a:r>
              <a:rPr sz="1700" b="1" spc="-25" dirty="0" smtClean="0">
                <a:latin typeface="Arial"/>
                <a:cs typeface="Arial"/>
              </a:rPr>
              <a:t>в</a:t>
            </a:r>
            <a:r>
              <a:rPr sz="1700" b="1" spc="0" dirty="0" smtClean="0">
                <a:latin typeface="Arial"/>
                <a:cs typeface="Arial"/>
              </a:rPr>
              <a:t>ания</a:t>
            </a:r>
            <a:r>
              <a:rPr sz="1700" b="1" spc="3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(о</a:t>
            </a:r>
            <a:r>
              <a:rPr sz="1700" spc="-35" dirty="0" smtClean="0">
                <a:latin typeface="Arial"/>
                <a:cs typeface="Arial"/>
              </a:rPr>
              <a:t>б</a:t>
            </a:r>
            <a:r>
              <a:rPr sz="1700" spc="0" dirty="0" smtClean="0">
                <a:latin typeface="Arial"/>
                <a:cs typeface="Arial"/>
              </a:rPr>
              <a:t>есп</a:t>
            </a:r>
            <a:r>
              <a:rPr sz="1700" spc="-60" dirty="0" smtClean="0">
                <a:latin typeface="Arial"/>
                <a:cs typeface="Arial"/>
              </a:rPr>
              <a:t>е</a:t>
            </a:r>
            <a:r>
              <a:rPr sz="1700" spc="0" dirty="0" smtClean="0">
                <a:latin typeface="Arial"/>
                <a:cs typeface="Arial"/>
              </a:rPr>
              <a:t>чен</a:t>
            </a:r>
            <a:r>
              <a:rPr sz="1700" spc="-10" dirty="0" smtClean="0">
                <a:latin typeface="Arial"/>
                <a:cs typeface="Arial"/>
              </a:rPr>
              <a:t>и</a:t>
            </a:r>
            <a:r>
              <a:rPr sz="1700" spc="0" dirty="0" smtClean="0">
                <a:latin typeface="Arial"/>
                <a:cs typeface="Arial"/>
              </a:rPr>
              <a:t>ем</a:t>
            </a:r>
            <a:r>
              <a:rPr sz="1700" spc="20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е</a:t>
            </a:r>
            <a:r>
              <a:rPr sz="1700" spc="-35" dirty="0" smtClean="0">
                <a:latin typeface="Arial"/>
                <a:cs typeface="Arial"/>
              </a:rPr>
              <a:t>г</a:t>
            </a:r>
            <a:r>
              <a:rPr sz="1700" spc="0" dirty="0" smtClean="0">
                <a:latin typeface="Arial"/>
                <a:cs typeface="Arial"/>
              </a:rPr>
              <a:t>о</a:t>
            </a:r>
            <a:r>
              <a:rPr sz="1700" spc="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э</a:t>
            </a:r>
            <a:r>
              <a:rPr sz="1700" spc="15" dirty="0" smtClean="0">
                <a:latin typeface="Arial"/>
                <a:cs typeface="Arial"/>
              </a:rPr>
              <a:t>к</a:t>
            </a:r>
            <a:r>
              <a:rPr sz="1700" spc="0" dirty="0" smtClean="0">
                <a:latin typeface="Arial"/>
                <a:cs typeface="Arial"/>
              </a:rPr>
              <a:t>ономи</a:t>
            </a:r>
            <a:r>
              <a:rPr sz="1700" spc="-10" dirty="0" smtClean="0">
                <a:latin typeface="Arial"/>
                <a:cs typeface="Arial"/>
              </a:rPr>
              <a:t>и</a:t>
            </a:r>
            <a:r>
              <a:rPr sz="1700" spc="0" dirty="0" smtClean="0">
                <a:latin typeface="Arial"/>
                <a:cs typeface="Arial"/>
              </a:rPr>
              <a:t>),</a:t>
            </a:r>
            <a:r>
              <a:rPr sz="1700" spc="15" dirty="0" smtClean="0">
                <a:latin typeface="Arial"/>
                <a:cs typeface="Arial"/>
              </a:rPr>
              <a:t> </a:t>
            </a:r>
            <a:r>
              <a:rPr sz="1700" b="1" spc="0" dirty="0" smtClean="0">
                <a:latin typeface="Arial"/>
                <a:cs typeface="Arial"/>
              </a:rPr>
              <a:t>не </a:t>
            </a:r>
            <a:r>
              <a:rPr sz="1700" b="1" spc="-30" dirty="0" smtClean="0">
                <a:latin typeface="Arial"/>
                <a:cs typeface="Arial"/>
              </a:rPr>
              <a:t>м</a:t>
            </a:r>
            <a:r>
              <a:rPr sz="1700" b="1" spc="-25" dirty="0" smtClean="0">
                <a:latin typeface="Arial"/>
                <a:cs typeface="Arial"/>
              </a:rPr>
              <a:t>оже</a:t>
            </a:r>
            <a:r>
              <a:rPr sz="1700" b="1" spc="0" dirty="0" smtClean="0">
                <a:latin typeface="Arial"/>
                <a:cs typeface="Arial"/>
              </a:rPr>
              <a:t>т </a:t>
            </a:r>
            <a:r>
              <a:rPr sz="1700" b="1" spc="20" dirty="0" smtClean="0">
                <a:latin typeface="Arial"/>
                <a:cs typeface="Arial"/>
              </a:rPr>
              <a:t>с</a:t>
            </a:r>
            <a:r>
              <a:rPr sz="1700" b="1" spc="0" dirty="0" smtClean="0">
                <a:latin typeface="Arial"/>
                <a:cs typeface="Arial"/>
              </a:rPr>
              <a:t>а</a:t>
            </a:r>
            <a:r>
              <a:rPr sz="1700" b="1" spc="-25" dirty="0" smtClean="0">
                <a:latin typeface="Arial"/>
                <a:cs typeface="Arial"/>
              </a:rPr>
              <a:t>м</a:t>
            </a:r>
            <a:r>
              <a:rPr sz="1700" b="1" spc="0" dirty="0" smtClean="0">
                <a:latin typeface="Arial"/>
                <a:cs typeface="Arial"/>
              </a:rPr>
              <a:t>о по с</a:t>
            </a:r>
            <a:r>
              <a:rPr sz="1700" b="1" spc="-30" dirty="0" smtClean="0">
                <a:latin typeface="Arial"/>
                <a:cs typeface="Arial"/>
              </a:rPr>
              <a:t>е</a:t>
            </a:r>
            <a:r>
              <a:rPr sz="1700" b="1" spc="0" dirty="0" smtClean="0">
                <a:latin typeface="Arial"/>
                <a:cs typeface="Arial"/>
              </a:rPr>
              <a:t>бе</a:t>
            </a:r>
            <a:r>
              <a:rPr sz="1700" b="1" spc="5" dirty="0" smtClean="0">
                <a:latin typeface="Arial"/>
                <a:cs typeface="Arial"/>
              </a:rPr>
              <a:t> </a:t>
            </a:r>
            <a:r>
              <a:rPr sz="1700" b="1" spc="0" dirty="0" smtClean="0">
                <a:latin typeface="Arial"/>
                <a:cs typeface="Arial"/>
              </a:rPr>
              <a:t>расс</a:t>
            </a:r>
            <a:r>
              <a:rPr sz="1700" b="1" spc="-25" dirty="0" smtClean="0">
                <a:latin typeface="Arial"/>
                <a:cs typeface="Arial"/>
              </a:rPr>
              <a:t>м</a:t>
            </a:r>
            <a:r>
              <a:rPr sz="1700" b="1" spc="0" dirty="0" smtClean="0">
                <a:latin typeface="Arial"/>
                <a:cs typeface="Arial"/>
              </a:rPr>
              <a:t>а</a:t>
            </a:r>
            <a:r>
              <a:rPr sz="1700" b="1" spc="-20" dirty="0" smtClean="0">
                <a:latin typeface="Arial"/>
                <a:cs typeface="Arial"/>
              </a:rPr>
              <a:t>т</a:t>
            </a:r>
            <a:r>
              <a:rPr sz="1700" b="1" spc="0" dirty="0" smtClean="0">
                <a:latin typeface="Arial"/>
                <a:cs typeface="Arial"/>
              </a:rPr>
              <a:t>ри</a:t>
            </a:r>
            <a:r>
              <a:rPr sz="1700" b="1" spc="-30" dirty="0" smtClean="0">
                <a:latin typeface="Arial"/>
                <a:cs typeface="Arial"/>
              </a:rPr>
              <a:t>в</a:t>
            </a:r>
            <a:r>
              <a:rPr sz="1700" b="1" spc="0" dirty="0" smtClean="0">
                <a:latin typeface="Arial"/>
                <a:cs typeface="Arial"/>
              </a:rPr>
              <a:t>а</a:t>
            </a:r>
            <a:r>
              <a:rPr sz="1700" b="1" spc="-20" dirty="0" smtClean="0">
                <a:latin typeface="Arial"/>
                <a:cs typeface="Arial"/>
              </a:rPr>
              <a:t>т</a:t>
            </a:r>
            <a:r>
              <a:rPr sz="1700" b="1" spc="0" dirty="0" smtClean="0">
                <a:latin typeface="Arial"/>
                <a:cs typeface="Arial"/>
              </a:rPr>
              <a:t>ься</a:t>
            </a:r>
            <a:r>
              <a:rPr sz="1700" b="1" spc="50" dirty="0" smtClean="0">
                <a:latin typeface="Arial"/>
                <a:cs typeface="Arial"/>
              </a:rPr>
              <a:t> </a:t>
            </a:r>
            <a:r>
              <a:rPr sz="1700" b="1" spc="0" dirty="0" smtClean="0">
                <a:latin typeface="Arial"/>
                <a:cs typeface="Arial"/>
              </a:rPr>
              <a:t>в к</a:t>
            </a:r>
            <a:r>
              <a:rPr sz="1700" b="1" spc="-45" dirty="0" smtClean="0">
                <a:latin typeface="Arial"/>
                <a:cs typeface="Arial"/>
              </a:rPr>
              <a:t>а</a:t>
            </a:r>
            <a:r>
              <a:rPr sz="1700" b="1" spc="-10" dirty="0" smtClean="0">
                <a:latin typeface="Arial"/>
                <a:cs typeface="Arial"/>
              </a:rPr>
              <a:t>ч</a:t>
            </a:r>
            <a:r>
              <a:rPr sz="1700" b="1" spc="-25" dirty="0" smtClean="0">
                <a:latin typeface="Arial"/>
                <a:cs typeface="Arial"/>
              </a:rPr>
              <a:t>е</a:t>
            </a:r>
            <a:r>
              <a:rPr sz="1700" b="1" spc="0" dirty="0" smtClean="0">
                <a:latin typeface="Arial"/>
                <a:cs typeface="Arial"/>
              </a:rPr>
              <a:t>с</a:t>
            </a:r>
            <a:r>
              <a:rPr sz="1700" b="1" spc="-20" dirty="0" smtClean="0">
                <a:latin typeface="Arial"/>
                <a:cs typeface="Arial"/>
              </a:rPr>
              <a:t>т</a:t>
            </a:r>
            <a:r>
              <a:rPr sz="1700" b="1" spc="-30" dirty="0" smtClean="0">
                <a:latin typeface="Arial"/>
                <a:cs typeface="Arial"/>
              </a:rPr>
              <a:t>в</a:t>
            </a:r>
            <a:r>
              <a:rPr sz="1700" b="1" spc="0" dirty="0" smtClean="0">
                <a:latin typeface="Arial"/>
                <a:cs typeface="Arial"/>
              </a:rPr>
              <a:t>е</a:t>
            </a:r>
            <a:r>
              <a:rPr sz="1700" b="1" spc="40" dirty="0" smtClean="0">
                <a:latin typeface="Arial"/>
                <a:cs typeface="Arial"/>
              </a:rPr>
              <a:t> </a:t>
            </a:r>
            <a:r>
              <a:rPr sz="1700" b="1" spc="0" dirty="0" smtClean="0">
                <a:latin typeface="Arial"/>
                <a:cs typeface="Arial"/>
              </a:rPr>
              <a:t>на</a:t>
            </a:r>
            <a:r>
              <a:rPr sz="1700" b="1" spc="-20" dirty="0" smtClean="0">
                <a:latin typeface="Arial"/>
                <a:cs typeface="Arial"/>
              </a:rPr>
              <a:t>р</a:t>
            </a:r>
            <a:r>
              <a:rPr sz="1700" b="1" spc="-15" dirty="0" smtClean="0">
                <a:latin typeface="Arial"/>
                <a:cs typeface="Arial"/>
              </a:rPr>
              <a:t>у</a:t>
            </a:r>
            <a:r>
              <a:rPr sz="1700" b="1" spc="-30" dirty="0" smtClean="0">
                <a:latin typeface="Arial"/>
                <a:cs typeface="Arial"/>
              </a:rPr>
              <a:t>ш</a:t>
            </a:r>
            <a:r>
              <a:rPr sz="1700" b="1" spc="0" dirty="0" smtClean="0">
                <a:latin typeface="Arial"/>
                <a:cs typeface="Arial"/>
              </a:rPr>
              <a:t>ения</a:t>
            </a:r>
            <a:r>
              <a:rPr sz="1700" b="1" spc="15" dirty="0" smtClean="0">
                <a:latin typeface="Arial"/>
                <a:cs typeface="Arial"/>
              </a:rPr>
              <a:t> </a:t>
            </a:r>
            <a:r>
              <a:rPr sz="1700" b="1" spc="-20" dirty="0" smtClean="0">
                <a:latin typeface="Arial"/>
                <a:cs typeface="Arial"/>
              </a:rPr>
              <a:t>т</a:t>
            </a:r>
            <a:r>
              <a:rPr sz="1700" b="1" spc="0" dirty="0" smtClean="0">
                <a:latin typeface="Arial"/>
                <a:cs typeface="Arial"/>
              </a:rPr>
              <a:t>р</a:t>
            </a:r>
            <a:r>
              <a:rPr sz="1700" b="1" spc="-25" dirty="0" smtClean="0">
                <a:latin typeface="Arial"/>
                <a:cs typeface="Arial"/>
              </a:rPr>
              <a:t>е</a:t>
            </a:r>
            <a:r>
              <a:rPr sz="1700" b="1" spc="0" dirty="0" smtClean="0">
                <a:latin typeface="Arial"/>
                <a:cs typeface="Arial"/>
              </a:rPr>
              <a:t>бо</a:t>
            </a:r>
            <a:r>
              <a:rPr sz="1700" b="1" spc="-30" dirty="0" smtClean="0">
                <a:latin typeface="Arial"/>
                <a:cs typeface="Arial"/>
              </a:rPr>
              <a:t>в</a:t>
            </a:r>
            <a:r>
              <a:rPr sz="1700" b="1" spc="0" dirty="0" smtClean="0">
                <a:latin typeface="Arial"/>
                <a:cs typeface="Arial"/>
              </a:rPr>
              <a:t>аний</a:t>
            </a:r>
            <a:r>
              <a:rPr sz="1700" b="1" spc="25" dirty="0" smtClean="0">
                <a:latin typeface="Arial"/>
                <a:cs typeface="Arial"/>
              </a:rPr>
              <a:t> </a:t>
            </a:r>
            <a:r>
              <a:rPr sz="1700" b="1" spc="0" dirty="0" smtClean="0">
                <a:latin typeface="Arial"/>
                <a:cs typeface="Arial"/>
              </a:rPr>
              <a:t>За</a:t>
            </a:r>
            <a:r>
              <a:rPr sz="1700" b="1" spc="-25" dirty="0" smtClean="0">
                <a:latin typeface="Arial"/>
                <a:cs typeface="Arial"/>
              </a:rPr>
              <a:t>к</a:t>
            </a:r>
            <a:r>
              <a:rPr sz="1700" b="1" spc="0" dirty="0" smtClean="0">
                <a:latin typeface="Arial"/>
                <a:cs typeface="Arial"/>
              </a:rPr>
              <a:t>она</a:t>
            </a:r>
            <a:r>
              <a:rPr sz="1700" b="1" spc="-20" dirty="0" smtClean="0">
                <a:latin typeface="Arial"/>
                <a:cs typeface="Arial"/>
              </a:rPr>
              <a:t> </a:t>
            </a:r>
            <a:r>
              <a:rPr sz="1700" b="1" spc="0" dirty="0" smtClean="0">
                <a:latin typeface="Arial"/>
                <a:cs typeface="Arial"/>
              </a:rPr>
              <a:t>о </a:t>
            </a:r>
            <a:r>
              <a:rPr sz="1700" b="1" spc="-25" dirty="0" smtClean="0">
                <a:latin typeface="Arial"/>
                <a:cs typeface="Arial"/>
              </a:rPr>
              <a:t>з</a:t>
            </a:r>
            <a:r>
              <a:rPr sz="1700" b="1" spc="0" dirty="0" smtClean="0">
                <a:latin typeface="Arial"/>
                <a:cs typeface="Arial"/>
              </a:rPr>
              <a:t>а</a:t>
            </a:r>
            <a:r>
              <a:rPr sz="1700" b="1" spc="-35" dirty="0" smtClean="0">
                <a:latin typeface="Arial"/>
                <a:cs typeface="Arial"/>
              </a:rPr>
              <a:t>щ</a:t>
            </a:r>
            <a:r>
              <a:rPr sz="1700" b="1" spc="0" dirty="0" smtClean="0">
                <a:latin typeface="Arial"/>
                <a:cs typeface="Arial"/>
              </a:rPr>
              <a:t>и</a:t>
            </a:r>
            <a:r>
              <a:rPr sz="1700" b="1" spc="-25" dirty="0" smtClean="0">
                <a:latin typeface="Arial"/>
                <a:cs typeface="Arial"/>
              </a:rPr>
              <a:t>т</a:t>
            </a:r>
            <a:r>
              <a:rPr sz="1700" b="1" spc="0" dirty="0" smtClean="0">
                <a:latin typeface="Arial"/>
                <a:cs typeface="Arial"/>
              </a:rPr>
              <a:t>е </a:t>
            </a:r>
            <a:r>
              <a:rPr sz="1700" b="1" spc="-25" dirty="0" smtClean="0">
                <a:latin typeface="Arial"/>
                <a:cs typeface="Arial"/>
              </a:rPr>
              <a:t>к</a:t>
            </a:r>
            <a:r>
              <a:rPr sz="1700" b="1" spc="0" dirty="0" smtClean="0">
                <a:latin typeface="Arial"/>
                <a:cs typeface="Arial"/>
              </a:rPr>
              <a:t>онк</a:t>
            </a:r>
            <a:r>
              <a:rPr sz="1700" b="1" spc="-40" dirty="0" smtClean="0">
                <a:latin typeface="Arial"/>
                <a:cs typeface="Arial"/>
              </a:rPr>
              <a:t>у</a:t>
            </a:r>
            <a:r>
              <a:rPr sz="1700" b="1" spc="0" dirty="0" smtClean="0">
                <a:latin typeface="Arial"/>
                <a:cs typeface="Arial"/>
              </a:rPr>
              <a:t>ре</a:t>
            </a:r>
            <a:r>
              <a:rPr sz="1700" b="1" spc="5" dirty="0" smtClean="0">
                <a:latin typeface="Arial"/>
                <a:cs typeface="Arial"/>
              </a:rPr>
              <a:t>н</a:t>
            </a:r>
            <a:r>
              <a:rPr sz="1700" b="1" spc="0" dirty="0" smtClean="0">
                <a:latin typeface="Arial"/>
                <a:cs typeface="Arial"/>
              </a:rPr>
              <a:t>ц</a:t>
            </a:r>
            <a:r>
              <a:rPr sz="1700" b="1" spc="-10" dirty="0" smtClean="0">
                <a:latin typeface="Arial"/>
                <a:cs typeface="Arial"/>
              </a:rPr>
              <a:t>и</a:t>
            </a:r>
            <a:r>
              <a:rPr sz="1700" b="1" spc="0" dirty="0" smtClean="0">
                <a:latin typeface="Arial"/>
                <a:cs typeface="Arial"/>
              </a:rPr>
              <a:t>и.</a:t>
            </a:r>
            <a:endParaRPr sz="17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300" spc="-90" dirty="0" smtClean="0">
                <a:latin typeface="Arial"/>
                <a:cs typeface="Arial"/>
              </a:rPr>
              <a:t> </a:t>
            </a:r>
            <a:r>
              <a:rPr sz="1300" spc="-15" dirty="0" smtClean="0">
                <a:latin typeface="Arial"/>
                <a:cs typeface="Arial"/>
              </a:rPr>
              <a:t>2018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b="1" dirty="0" smtClean="0">
                <a:solidFill>
                  <a:srgbClr val="FFFFFF"/>
                </a:solidFill>
                <a:latin typeface="Arial"/>
                <a:cs typeface="Arial"/>
              </a:rPr>
              <a:pPr marL="25400">
                <a:lnSpc>
                  <a:spcPct val="100000"/>
                </a:lnSpc>
              </a:pPr>
              <a:t>17</a:t>
            </a:fld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ru-RU" sz="1400" dirty="0" smtClean="0">
                <a:hlinkClick r:id="rId2"/>
              </a:rPr>
              <a:t>minzdravro2@yandex.ru</a:t>
            </a:r>
            <a:endParaRPr sz="13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79298" y="6994397"/>
            <a:ext cx="9756521" cy="0"/>
          </a:xfrm>
          <a:custGeom>
            <a:avLst/>
            <a:gdLst/>
            <a:ahLst/>
            <a:cxnLst/>
            <a:rect l="l" t="t" r="r" b="b"/>
            <a:pathLst>
              <a:path w="9756521">
                <a:moveTo>
                  <a:pt x="0" y="0"/>
                </a:moveTo>
                <a:lnTo>
                  <a:pt x="9756521" y="0"/>
                </a:lnTo>
              </a:path>
            </a:pathLst>
          </a:custGeom>
          <a:ln w="10668">
            <a:solidFill>
              <a:srgbClr val="E6E7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78536" y="1495044"/>
            <a:ext cx="9756521" cy="0"/>
          </a:xfrm>
          <a:custGeom>
            <a:avLst/>
            <a:gdLst/>
            <a:ahLst/>
            <a:cxnLst/>
            <a:rect l="l" t="t" r="r" b="b"/>
            <a:pathLst>
              <a:path w="9756521">
                <a:moveTo>
                  <a:pt x="0" y="0"/>
                </a:moveTo>
                <a:lnTo>
                  <a:pt x="9756521" y="0"/>
                </a:lnTo>
              </a:path>
            </a:pathLst>
          </a:custGeom>
          <a:ln w="18288">
            <a:solidFill>
              <a:srgbClr val="00628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676780" y="501142"/>
            <a:ext cx="6179820" cy="3632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ts val="2855"/>
              </a:lnSpc>
            </a:pPr>
            <a:r>
              <a:rPr sz="2400" b="1" dirty="0" smtClean="0">
                <a:solidFill>
                  <a:srgbClr val="006284"/>
                </a:solidFill>
                <a:latin typeface="Arial"/>
                <a:cs typeface="Arial"/>
              </a:rPr>
              <a:t>ПОРЯ</a:t>
            </a:r>
            <a:r>
              <a:rPr sz="2400" b="1" spc="-10" dirty="0" smtClean="0">
                <a:solidFill>
                  <a:srgbClr val="006284"/>
                </a:solidFill>
                <a:latin typeface="Arial"/>
                <a:cs typeface="Arial"/>
              </a:rPr>
              <a:t>Д</a:t>
            </a:r>
            <a:r>
              <a:rPr sz="2400" b="1" spc="0" dirty="0" smtClean="0">
                <a:solidFill>
                  <a:srgbClr val="006284"/>
                </a:solidFill>
                <a:latin typeface="Arial"/>
                <a:cs typeface="Arial"/>
              </a:rPr>
              <a:t>ОК</a:t>
            </a:r>
            <a:r>
              <a:rPr sz="2400" b="1" spc="-15" dirty="0" smtClean="0">
                <a:solidFill>
                  <a:srgbClr val="006284"/>
                </a:solidFill>
                <a:latin typeface="Arial"/>
                <a:cs typeface="Arial"/>
              </a:rPr>
              <a:t> </a:t>
            </a:r>
            <a:r>
              <a:rPr sz="2400" b="1" spc="0" dirty="0" smtClean="0">
                <a:solidFill>
                  <a:srgbClr val="006284"/>
                </a:solidFill>
                <a:latin typeface="Arial"/>
                <a:cs typeface="Arial"/>
              </a:rPr>
              <a:t>Р</a:t>
            </a:r>
            <a:r>
              <a:rPr sz="2400" b="1" spc="-10" dirty="0" smtClean="0">
                <a:solidFill>
                  <a:srgbClr val="006284"/>
                </a:solidFill>
                <a:latin typeface="Arial"/>
                <a:cs typeface="Arial"/>
              </a:rPr>
              <a:t>А</a:t>
            </a:r>
            <a:r>
              <a:rPr sz="2400" b="1" spc="0" dirty="0" smtClean="0">
                <a:solidFill>
                  <a:srgbClr val="006284"/>
                </a:solidFill>
                <a:latin typeface="Arial"/>
                <a:cs typeface="Arial"/>
              </a:rPr>
              <a:t>СЧЕ</a:t>
            </a:r>
            <a:r>
              <a:rPr sz="2400" b="1" spc="-10" dirty="0" smtClean="0">
                <a:solidFill>
                  <a:srgbClr val="006284"/>
                </a:solidFill>
                <a:latin typeface="Arial"/>
                <a:cs typeface="Arial"/>
              </a:rPr>
              <a:t>Т</a:t>
            </a:r>
            <a:r>
              <a:rPr sz="2400" b="1" spc="0" dirty="0" smtClean="0">
                <a:solidFill>
                  <a:srgbClr val="006284"/>
                </a:solidFill>
                <a:latin typeface="Arial"/>
                <a:cs typeface="Arial"/>
              </a:rPr>
              <a:t>А</a:t>
            </a:r>
            <a:r>
              <a:rPr sz="2400" b="1" spc="20" dirty="0" smtClean="0">
                <a:solidFill>
                  <a:srgbClr val="006284"/>
                </a:solidFill>
                <a:latin typeface="Arial"/>
                <a:cs typeface="Arial"/>
              </a:rPr>
              <a:t> </a:t>
            </a:r>
            <a:r>
              <a:rPr sz="2400" b="1" spc="0" dirty="0" smtClean="0">
                <a:solidFill>
                  <a:srgbClr val="006284"/>
                </a:solidFill>
                <a:latin typeface="Arial"/>
                <a:cs typeface="Arial"/>
              </a:rPr>
              <a:t>Н(М</a:t>
            </a:r>
            <a:r>
              <a:rPr sz="2400" b="1" spc="5" dirty="0" smtClean="0">
                <a:solidFill>
                  <a:srgbClr val="006284"/>
                </a:solidFill>
                <a:latin typeface="Arial"/>
                <a:cs typeface="Arial"/>
              </a:rPr>
              <a:t>)</a:t>
            </a:r>
            <a:r>
              <a:rPr sz="2400" b="1" spc="0" dirty="0" smtClean="0">
                <a:solidFill>
                  <a:srgbClr val="006284"/>
                </a:solidFill>
                <a:latin typeface="Arial"/>
                <a:cs typeface="Arial"/>
              </a:rPr>
              <a:t>ЦК</a:t>
            </a:r>
            <a:r>
              <a:rPr sz="2400" b="1" spc="-10" dirty="0" smtClean="0">
                <a:solidFill>
                  <a:srgbClr val="006284"/>
                </a:solidFill>
                <a:latin typeface="Arial"/>
                <a:cs typeface="Arial"/>
              </a:rPr>
              <a:t> </a:t>
            </a:r>
            <a:r>
              <a:rPr sz="2400" b="1" spc="0" dirty="0" smtClean="0">
                <a:solidFill>
                  <a:srgbClr val="006284"/>
                </a:solidFill>
                <a:latin typeface="Arial"/>
                <a:cs typeface="Arial"/>
              </a:rPr>
              <a:t>С 09.12.2017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02335" rIns="0" bIns="0" rtlCol="0">
            <a:noAutofit/>
          </a:bodyPr>
          <a:lstStyle/>
          <a:p>
            <a:pPr marL="236220">
              <a:lnSpc>
                <a:spcPts val="2855"/>
              </a:lnSpc>
            </a:pPr>
            <a:r>
              <a:rPr sz="2400" b="1" i="1" dirty="0" smtClean="0">
                <a:solidFill>
                  <a:srgbClr val="006284"/>
                </a:solidFill>
                <a:latin typeface="Arial"/>
                <a:cs typeface="Arial"/>
              </a:rPr>
              <a:t>(ПРИКАЗ </a:t>
            </a:r>
            <a:r>
              <a:rPr sz="2400" b="1" i="1" spc="-35" dirty="0" smtClean="0">
                <a:solidFill>
                  <a:srgbClr val="006284"/>
                </a:solidFill>
                <a:latin typeface="Arial"/>
                <a:cs typeface="Arial"/>
              </a:rPr>
              <a:t>М</a:t>
            </a:r>
            <a:r>
              <a:rPr sz="2400" b="1" i="1" spc="0" dirty="0" smtClean="0">
                <a:solidFill>
                  <a:srgbClr val="006284"/>
                </a:solidFill>
                <a:latin typeface="Arial"/>
                <a:cs typeface="Arial"/>
              </a:rPr>
              <a:t>З</a:t>
            </a:r>
            <a:r>
              <a:rPr sz="2400" b="1" i="1" spc="15" dirty="0" smtClean="0">
                <a:solidFill>
                  <a:srgbClr val="006284"/>
                </a:solidFill>
                <a:latin typeface="Arial"/>
                <a:cs typeface="Arial"/>
              </a:rPr>
              <a:t> </a:t>
            </a:r>
            <a:r>
              <a:rPr sz="2400" b="1" i="1" spc="0" dirty="0" smtClean="0">
                <a:solidFill>
                  <a:srgbClr val="006284"/>
                </a:solidFill>
                <a:latin typeface="Arial"/>
                <a:cs typeface="Arial"/>
              </a:rPr>
              <a:t>РФ</a:t>
            </a:r>
            <a:r>
              <a:rPr sz="2400" b="1" i="1" spc="-10" dirty="0" smtClean="0">
                <a:solidFill>
                  <a:srgbClr val="006284"/>
                </a:solidFill>
                <a:latin typeface="Arial"/>
                <a:cs typeface="Arial"/>
              </a:rPr>
              <a:t> о</a:t>
            </a:r>
            <a:r>
              <a:rPr sz="2400" b="1" i="1" spc="0" dirty="0" smtClean="0">
                <a:solidFill>
                  <a:srgbClr val="006284"/>
                </a:solidFill>
                <a:latin typeface="Arial"/>
                <a:cs typeface="Arial"/>
              </a:rPr>
              <a:t>т 26.10.20</a:t>
            </a:r>
            <a:r>
              <a:rPr sz="2400" b="1" i="1" spc="-10" dirty="0" smtClean="0">
                <a:solidFill>
                  <a:srgbClr val="006284"/>
                </a:solidFill>
                <a:latin typeface="Arial"/>
                <a:cs typeface="Arial"/>
              </a:rPr>
              <a:t>1</a:t>
            </a:r>
            <a:r>
              <a:rPr sz="2400" b="1" i="1" spc="0" dirty="0" smtClean="0">
                <a:solidFill>
                  <a:srgbClr val="006284"/>
                </a:solidFill>
                <a:latin typeface="Arial"/>
                <a:cs typeface="Arial"/>
              </a:rPr>
              <a:t>4</a:t>
            </a:r>
            <a:r>
              <a:rPr sz="2400" b="1" i="1" spc="10" dirty="0" smtClean="0">
                <a:solidFill>
                  <a:srgbClr val="006284"/>
                </a:solidFill>
                <a:latin typeface="Arial"/>
                <a:cs typeface="Arial"/>
              </a:rPr>
              <a:t> </a:t>
            </a:r>
            <a:r>
              <a:rPr sz="2400" b="1" i="1" spc="0" dirty="0" smtClean="0">
                <a:solidFill>
                  <a:srgbClr val="006284"/>
                </a:solidFill>
                <a:latin typeface="Arial"/>
                <a:cs typeface="Arial"/>
              </a:rPr>
              <a:t>№</a:t>
            </a:r>
            <a:r>
              <a:rPr sz="2400" b="1" i="1" spc="-10" dirty="0" smtClean="0">
                <a:solidFill>
                  <a:srgbClr val="006284"/>
                </a:solidFill>
                <a:latin typeface="Arial"/>
                <a:cs typeface="Arial"/>
              </a:rPr>
              <a:t> </a:t>
            </a:r>
            <a:r>
              <a:rPr sz="2400" b="1" i="1" spc="0" dirty="0" smtClean="0">
                <a:solidFill>
                  <a:srgbClr val="006284"/>
                </a:solidFill>
                <a:latin typeface="Arial"/>
                <a:cs typeface="Arial"/>
              </a:rPr>
              <a:t>87</a:t>
            </a:r>
            <a:r>
              <a:rPr sz="2400" b="1" i="1" spc="-10" dirty="0" smtClean="0">
                <a:solidFill>
                  <a:srgbClr val="006284"/>
                </a:solidFill>
                <a:latin typeface="Arial"/>
                <a:cs typeface="Arial"/>
              </a:rPr>
              <a:t>1</a:t>
            </a:r>
            <a:r>
              <a:rPr sz="2400" b="1" i="1" spc="0" dirty="0" smtClean="0">
                <a:solidFill>
                  <a:srgbClr val="006284"/>
                </a:solidFill>
                <a:latin typeface="Arial"/>
                <a:cs typeface="Arial"/>
              </a:rPr>
              <a:t>н)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02158" y="5601461"/>
            <a:ext cx="10026396" cy="0"/>
          </a:xfrm>
          <a:custGeom>
            <a:avLst/>
            <a:gdLst/>
            <a:ahLst/>
            <a:cxnLst/>
            <a:rect l="l" t="t" r="r" b="b"/>
            <a:pathLst>
              <a:path w="10026396">
                <a:moveTo>
                  <a:pt x="0" y="0"/>
                </a:moveTo>
                <a:lnTo>
                  <a:pt x="10026396" y="0"/>
                </a:lnTo>
              </a:path>
            </a:pathLst>
          </a:custGeom>
          <a:ln w="25908">
            <a:solidFill>
              <a:srgbClr val="3C669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02158" y="3577590"/>
            <a:ext cx="10026396" cy="0"/>
          </a:xfrm>
          <a:custGeom>
            <a:avLst/>
            <a:gdLst/>
            <a:ahLst/>
            <a:cxnLst/>
            <a:rect l="l" t="t" r="r" b="b"/>
            <a:pathLst>
              <a:path w="10026396">
                <a:moveTo>
                  <a:pt x="0" y="0"/>
                </a:moveTo>
                <a:lnTo>
                  <a:pt x="10026396" y="0"/>
                </a:lnTo>
              </a:path>
            </a:pathLst>
          </a:custGeom>
          <a:ln w="25908">
            <a:solidFill>
              <a:srgbClr val="3C669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02158" y="2276094"/>
            <a:ext cx="10026396" cy="0"/>
          </a:xfrm>
          <a:custGeom>
            <a:avLst/>
            <a:gdLst/>
            <a:ahLst/>
            <a:cxnLst/>
            <a:rect l="l" t="t" r="r" b="b"/>
            <a:pathLst>
              <a:path w="10026396">
                <a:moveTo>
                  <a:pt x="0" y="0"/>
                </a:moveTo>
                <a:lnTo>
                  <a:pt x="10026396" y="0"/>
                </a:lnTo>
              </a:path>
            </a:pathLst>
          </a:custGeom>
          <a:ln w="25908">
            <a:solidFill>
              <a:srgbClr val="3C669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02158" y="1585722"/>
            <a:ext cx="2607564" cy="690372"/>
          </a:xfrm>
          <a:custGeom>
            <a:avLst/>
            <a:gdLst/>
            <a:ahLst/>
            <a:cxnLst/>
            <a:rect l="l" t="t" r="r" b="b"/>
            <a:pathLst>
              <a:path w="2607564" h="690372">
                <a:moveTo>
                  <a:pt x="2492502" y="0"/>
                </a:moveTo>
                <a:lnTo>
                  <a:pt x="115087" y="0"/>
                </a:lnTo>
                <a:lnTo>
                  <a:pt x="103127" y="614"/>
                </a:lnTo>
                <a:lnTo>
                  <a:pt x="62568" y="12659"/>
                </a:lnTo>
                <a:lnTo>
                  <a:pt x="29835" y="37783"/>
                </a:lnTo>
                <a:lnTo>
                  <a:pt x="7965" y="72934"/>
                </a:lnTo>
                <a:lnTo>
                  <a:pt x="0" y="115062"/>
                </a:lnTo>
                <a:lnTo>
                  <a:pt x="0" y="690372"/>
                </a:lnTo>
                <a:lnTo>
                  <a:pt x="2607564" y="690372"/>
                </a:lnTo>
                <a:lnTo>
                  <a:pt x="2606951" y="103131"/>
                </a:lnTo>
                <a:lnTo>
                  <a:pt x="2594910" y="62589"/>
                </a:lnTo>
                <a:lnTo>
                  <a:pt x="2569787" y="29851"/>
                </a:lnTo>
                <a:lnTo>
                  <a:pt x="2534633" y="7971"/>
                </a:lnTo>
                <a:lnTo>
                  <a:pt x="2492502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02158" y="1585722"/>
            <a:ext cx="2607564" cy="690372"/>
          </a:xfrm>
          <a:custGeom>
            <a:avLst/>
            <a:gdLst/>
            <a:ahLst/>
            <a:cxnLst/>
            <a:rect l="l" t="t" r="r" b="b"/>
            <a:pathLst>
              <a:path w="2607564" h="690372">
                <a:moveTo>
                  <a:pt x="115087" y="0"/>
                </a:moveTo>
                <a:lnTo>
                  <a:pt x="2492502" y="0"/>
                </a:lnTo>
                <a:lnTo>
                  <a:pt x="2507132" y="923"/>
                </a:lnTo>
                <a:lnTo>
                  <a:pt x="2547277" y="13870"/>
                </a:lnTo>
                <a:lnTo>
                  <a:pt x="2579426" y="39708"/>
                </a:lnTo>
                <a:lnTo>
                  <a:pt x="2600528" y="75386"/>
                </a:lnTo>
                <a:lnTo>
                  <a:pt x="2607564" y="690372"/>
                </a:lnTo>
                <a:lnTo>
                  <a:pt x="0" y="690372"/>
                </a:lnTo>
                <a:lnTo>
                  <a:pt x="0" y="115062"/>
                </a:lnTo>
                <a:lnTo>
                  <a:pt x="922" y="100432"/>
                </a:lnTo>
                <a:lnTo>
                  <a:pt x="13860" y="60291"/>
                </a:lnTo>
                <a:lnTo>
                  <a:pt x="39689" y="28144"/>
                </a:lnTo>
                <a:lnTo>
                  <a:pt x="75369" y="7040"/>
                </a:lnTo>
                <a:lnTo>
                  <a:pt x="115087" y="0"/>
                </a:lnTo>
                <a:close/>
              </a:path>
            </a:pathLst>
          </a:custGeom>
          <a:ln w="25908">
            <a:solidFill>
              <a:srgbClr val="4F81B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02158" y="2887217"/>
            <a:ext cx="2607564" cy="690372"/>
          </a:xfrm>
          <a:custGeom>
            <a:avLst/>
            <a:gdLst/>
            <a:ahLst/>
            <a:cxnLst/>
            <a:rect l="l" t="t" r="r" b="b"/>
            <a:pathLst>
              <a:path w="2607564" h="690372">
                <a:moveTo>
                  <a:pt x="2492502" y="0"/>
                </a:moveTo>
                <a:lnTo>
                  <a:pt x="115087" y="0"/>
                </a:lnTo>
                <a:lnTo>
                  <a:pt x="103127" y="614"/>
                </a:lnTo>
                <a:lnTo>
                  <a:pt x="62568" y="12659"/>
                </a:lnTo>
                <a:lnTo>
                  <a:pt x="29835" y="37783"/>
                </a:lnTo>
                <a:lnTo>
                  <a:pt x="7965" y="72934"/>
                </a:lnTo>
                <a:lnTo>
                  <a:pt x="0" y="115062"/>
                </a:lnTo>
                <a:lnTo>
                  <a:pt x="0" y="690372"/>
                </a:lnTo>
                <a:lnTo>
                  <a:pt x="2607564" y="690372"/>
                </a:lnTo>
                <a:lnTo>
                  <a:pt x="2606951" y="103131"/>
                </a:lnTo>
                <a:lnTo>
                  <a:pt x="2594910" y="62589"/>
                </a:lnTo>
                <a:lnTo>
                  <a:pt x="2569787" y="29851"/>
                </a:lnTo>
                <a:lnTo>
                  <a:pt x="2534633" y="7971"/>
                </a:lnTo>
                <a:lnTo>
                  <a:pt x="2492502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02158" y="2887217"/>
            <a:ext cx="2607564" cy="690372"/>
          </a:xfrm>
          <a:custGeom>
            <a:avLst/>
            <a:gdLst/>
            <a:ahLst/>
            <a:cxnLst/>
            <a:rect l="l" t="t" r="r" b="b"/>
            <a:pathLst>
              <a:path w="2607564" h="690372">
                <a:moveTo>
                  <a:pt x="115087" y="0"/>
                </a:moveTo>
                <a:lnTo>
                  <a:pt x="2492502" y="0"/>
                </a:lnTo>
                <a:lnTo>
                  <a:pt x="2507132" y="923"/>
                </a:lnTo>
                <a:lnTo>
                  <a:pt x="2547277" y="13870"/>
                </a:lnTo>
                <a:lnTo>
                  <a:pt x="2579426" y="39708"/>
                </a:lnTo>
                <a:lnTo>
                  <a:pt x="2600528" y="75386"/>
                </a:lnTo>
                <a:lnTo>
                  <a:pt x="2607564" y="690372"/>
                </a:lnTo>
                <a:lnTo>
                  <a:pt x="0" y="690372"/>
                </a:lnTo>
                <a:lnTo>
                  <a:pt x="0" y="115062"/>
                </a:lnTo>
                <a:lnTo>
                  <a:pt x="922" y="100432"/>
                </a:lnTo>
                <a:lnTo>
                  <a:pt x="13860" y="60291"/>
                </a:lnTo>
                <a:lnTo>
                  <a:pt x="39689" y="28144"/>
                </a:lnTo>
                <a:lnTo>
                  <a:pt x="75369" y="7040"/>
                </a:lnTo>
                <a:lnTo>
                  <a:pt x="115087" y="0"/>
                </a:lnTo>
                <a:close/>
              </a:path>
            </a:pathLst>
          </a:custGeom>
          <a:ln w="25908">
            <a:solidFill>
              <a:srgbClr val="4F81B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521004" y="1728851"/>
            <a:ext cx="9102725" cy="30765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885825">
              <a:lnSpc>
                <a:spcPct val="100000"/>
              </a:lnSpc>
            </a:pPr>
            <a:r>
              <a:rPr sz="2400" dirty="0" smtClean="0">
                <a:solidFill>
                  <a:srgbClr val="FFFFFF"/>
                </a:solidFill>
                <a:latin typeface="Calibri"/>
                <a:cs typeface="Calibri"/>
              </a:rPr>
              <a:t>ШАГ</a:t>
            </a:r>
            <a:r>
              <a:rPr sz="2400" spc="-10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0" dirty="0" smtClean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endParaRPr sz="2400">
              <a:latin typeface="Calibri"/>
              <a:cs typeface="Calibri"/>
            </a:endParaRPr>
          </a:p>
          <a:p>
            <a:pPr>
              <a:lnSpc>
                <a:spcPts val="1400"/>
              </a:lnSpc>
              <a:spcBef>
                <a:spcPts val="0"/>
              </a:spcBef>
            </a:pPr>
            <a:endParaRPr sz="1400"/>
          </a:p>
          <a:p>
            <a:pPr marL="186690" indent="-172720">
              <a:lnSpc>
                <a:spcPct val="100000"/>
              </a:lnSpc>
              <a:buFont typeface="Calibri"/>
              <a:buChar char="•"/>
              <a:tabLst>
                <a:tab pos="186690" algn="l"/>
              </a:tabLst>
            </a:pPr>
            <a:r>
              <a:rPr sz="1800" spc="-10" dirty="0" smtClean="0">
                <a:latin typeface="Calibri"/>
                <a:cs typeface="Calibri"/>
              </a:rPr>
              <a:t>Р</a:t>
            </a:r>
            <a:r>
              <a:rPr sz="1800" spc="0" dirty="0" smtClean="0">
                <a:latin typeface="Calibri"/>
                <a:cs typeface="Calibri"/>
              </a:rPr>
              <a:t>а</a:t>
            </a:r>
            <a:r>
              <a:rPr sz="1800" spc="-20" dirty="0" smtClean="0">
                <a:latin typeface="Calibri"/>
                <a:cs typeface="Calibri"/>
              </a:rPr>
              <a:t>с</a:t>
            </a:r>
            <a:r>
              <a:rPr sz="1800" spc="-10" dirty="0" smtClean="0">
                <a:latin typeface="Calibri"/>
                <a:cs typeface="Calibri"/>
              </a:rPr>
              <a:t>с</a:t>
            </a:r>
            <a:r>
              <a:rPr sz="1800" spc="0" dirty="0" smtClean="0">
                <a:latin typeface="Calibri"/>
                <a:cs typeface="Calibri"/>
              </a:rPr>
              <a:t>ч</a:t>
            </a:r>
            <a:r>
              <a:rPr sz="1800" spc="-10" dirty="0" smtClean="0">
                <a:latin typeface="Calibri"/>
                <a:cs typeface="Calibri"/>
              </a:rPr>
              <a:t>и</a:t>
            </a:r>
            <a:r>
              <a:rPr sz="1800" spc="0" dirty="0" smtClean="0">
                <a:latin typeface="Calibri"/>
                <a:cs typeface="Calibri"/>
              </a:rPr>
              <a:t>тываем</a:t>
            </a:r>
            <a:r>
              <a:rPr sz="1800" spc="10" dirty="0" smtClean="0">
                <a:latin typeface="Calibri"/>
                <a:cs typeface="Calibri"/>
              </a:rPr>
              <a:t> </a:t>
            </a:r>
            <a:r>
              <a:rPr sz="1800" spc="-10" dirty="0" smtClean="0">
                <a:latin typeface="Calibri"/>
                <a:cs typeface="Calibri"/>
              </a:rPr>
              <a:t>Н</a:t>
            </a:r>
            <a:r>
              <a:rPr sz="1800" spc="0" dirty="0" smtClean="0">
                <a:latin typeface="Calibri"/>
                <a:cs typeface="Calibri"/>
              </a:rPr>
              <a:t>МЦК</a:t>
            </a:r>
            <a:r>
              <a:rPr sz="1800" spc="-10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в со</a:t>
            </a:r>
            <a:r>
              <a:rPr sz="1800" spc="-15" dirty="0" smtClean="0">
                <a:latin typeface="Calibri"/>
                <a:cs typeface="Calibri"/>
              </a:rPr>
              <a:t>о</a:t>
            </a:r>
            <a:r>
              <a:rPr sz="1800" spc="0" dirty="0" smtClean="0">
                <a:latin typeface="Calibri"/>
                <a:cs typeface="Calibri"/>
              </a:rPr>
              <a:t>тв</a:t>
            </a:r>
            <a:r>
              <a:rPr sz="1800" spc="-10" dirty="0" smtClean="0">
                <a:latin typeface="Calibri"/>
                <a:cs typeface="Calibri"/>
              </a:rPr>
              <a:t>е</a:t>
            </a:r>
            <a:r>
              <a:rPr sz="1800" spc="-15" dirty="0" smtClean="0">
                <a:latin typeface="Calibri"/>
                <a:cs typeface="Calibri"/>
              </a:rPr>
              <a:t>т</a:t>
            </a:r>
            <a:r>
              <a:rPr sz="1800" spc="-10" dirty="0" smtClean="0">
                <a:latin typeface="Calibri"/>
                <a:cs typeface="Calibri"/>
              </a:rPr>
              <a:t>с</a:t>
            </a:r>
            <a:r>
              <a:rPr sz="1800" spc="0" dirty="0" smtClean="0">
                <a:latin typeface="Calibri"/>
                <a:cs typeface="Calibri"/>
              </a:rPr>
              <a:t>твии</a:t>
            </a:r>
            <a:r>
              <a:rPr sz="1800" spc="5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с</a:t>
            </a:r>
            <a:r>
              <a:rPr sz="1800" spc="-10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ч. 2</a:t>
            </a:r>
            <a:r>
              <a:rPr sz="1800" spc="10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– 6 и 8 с</a:t>
            </a:r>
            <a:r>
              <a:rPr sz="1800" spc="-80" dirty="0" smtClean="0">
                <a:latin typeface="Calibri"/>
                <a:cs typeface="Calibri"/>
              </a:rPr>
              <a:t>т</a:t>
            </a:r>
            <a:r>
              <a:rPr sz="1800" spc="0" dirty="0" smtClean="0">
                <a:latin typeface="Calibri"/>
                <a:cs typeface="Calibri"/>
              </a:rPr>
              <a:t>. 22 За</a:t>
            </a:r>
            <a:r>
              <a:rPr sz="1800" spc="-15" dirty="0" smtClean="0">
                <a:latin typeface="Calibri"/>
                <a:cs typeface="Calibri"/>
              </a:rPr>
              <a:t>к</a:t>
            </a:r>
            <a:r>
              <a:rPr sz="1800" spc="0" dirty="0" smtClean="0">
                <a:latin typeface="Calibri"/>
                <a:cs typeface="Calibri"/>
              </a:rPr>
              <a:t>она</a:t>
            </a:r>
            <a:r>
              <a:rPr sz="1800" spc="-15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№ 44-</a:t>
            </a:r>
            <a:r>
              <a:rPr sz="1800" spc="-10" dirty="0" smtClean="0">
                <a:latin typeface="Calibri"/>
                <a:cs typeface="Calibri"/>
              </a:rPr>
              <a:t>Ф</a:t>
            </a:r>
            <a:r>
              <a:rPr sz="1800" spc="0" dirty="0" smtClean="0">
                <a:latin typeface="Calibri"/>
                <a:cs typeface="Calibri"/>
              </a:rPr>
              <a:t>З</a:t>
            </a:r>
            <a:r>
              <a:rPr sz="1800" spc="-15" dirty="0" smtClean="0">
                <a:latin typeface="Calibri"/>
                <a:cs typeface="Calibri"/>
              </a:rPr>
              <a:t> </a:t>
            </a:r>
            <a:r>
              <a:rPr sz="1800" spc="-5" dirty="0" smtClean="0">
                <a:latin typeface="Calibri"/>
                <a:cs typeface="Calibri"/>
              </a:rPr>
              <a:t>(</a:t>
            </a:r>
            <a:r>
              <a:rPr sz="1800" b="1" spc="0" dirty="0" smtClean="0">
                <a:latin typeface="Calibri"/>
                <a:cs typeface="Calibri"/>
              </a:rPr>
              <a:t>б</a:t>
            </a:r>
            <a:r>
              <a:rPr sz="1800" b="1" spc="5" dirty="0" smtClean="0">
                <a:latin typeface="Calibri"/>
                <a:cs typeface="Calibri"/>
              </a:rPr>
              <a:t>е</a:t>
            </a:r>
            <a:r>
              <a:rPr sz="1800" b="1" spc="0" dirty="0" smtClean="0">
                <a:latin typeface="Calibri"/>
                <a:cs typeface="Calibri"/>
              </a:rPr>
              <a:t>з Н</a:t>
            </a:r>
            <a:r>
              <a:rPr sz="1800" b="1" spc="-35" dirty="0" smtClean="0">
                <a:latin typeface="Calibri"/>
                <a:cs typeface="Calibri"/>
              </a:rPr>
              <a:t>Д</a:t>
            </a:r>
            <a:r>
              <a:rPr sz="1800" b="1" spc="0" dirty="0" smtClean="0">
                <a:latin typeface="Calibri"/>
                <a:cs typeface="Calibri"/>
              </a:rPr>
              <a:t>С и</a:t>
            </a:r>
            <a:r>
              <a:rPr sz="1800" b="1" spc="-10" dirty="0" smtClean="0">
                <a:latin typeface="Calibri"/>
                <a:cs typeface="Calibri"/>
              </a:rPr>
              <a:t> </a:t>
            </a:r>
            <a:r>
              <a:rPr sz="1800" b="1" spc="0" dirty="0" smtClean="0">
                <a:latin typeface="Calibri"/>
                <a:cs typeface="Calibri"/>
              </a:rPr>
              <a:t>оп</a:t>
            </a:r>
            <a:r>
              <a:rPr sz="1800" b="1" spc="-20" dirty="0" smtClean="0">
                <a:latin typeface="Calibri"/>
                <a:cs typeface="Calibri"/>
              </a:rPr>
              <a:t>т</a:t>
            </a:r>
            <a:r>
              <a:rPr sz="1800" b="1" spc="0" dirty="0" smtClean="0">
                <a:latin typeface="Calibri"/>
                <a:cs typeface="Calibri"/>
              </a:rPr>
              <a:t>овой</a:t>
            </a:r>
            <a:endParaRPr sz="1800">
              <a:latin typeface="Calibri"/>
              <a:cs typeface="Calibri"/>
            </a:endParaRPr>
          </a:p>
          <a:p>
            <a:pPr marL="186690">
              <a:lnSpc>
                <a:spcPts val="1970"/>
              </a:lnSpc>
            </a:pPr>
            <a:r>
              <a:rPr sz="1800" b="1" dirty="0" smtClean="0">
                <a:latin typeface="Calibri"/>
                <a:cs typeface="Calibri"/>
              </a:rPr>
              <a:t>на</a:t>
            </a:r>
            <a:r>
              <a:rPr sz="1800" b="1" spc="-20" dirty="0" smtClean="0">
                <a:latin typeface="Calibri"/>
                <a:cs typeface="Calibri"/>
              </a:rPr>
              <a:t>д</a:t>
            </a:r>
            <a:r>
              <a:rPr sz="1800" b="1" spc="0" dirty="0" smtClean="0">
                <a:latin typeface="Calibri"/>
                <a:cs typeface="Calibri"/>
              </a:rPr>
              <a:t>ба</a:t>
            </a:r>
            <a:r>
              <a:rPr sz="1800" b="1" spc="-10" dirty="0" smtClean="0">
                <a:latin typeface="Calibri"/>
                <a:cs typeface="Calibri"/>
              </a:rPr>
              <a:t>в</a:t>
            </a:r>
            <a:r>
              <a:rPr sz="1800" b="1" spc="0" dirty="0" smtClean="0">
                <a:latin typeface="Calibri"/>
                <a:cs typeface="Calibri"/>
              </a:rPr>
              <a:t>ки)</a:t>
            </a:r>
            <a:r>
              <a:rPr sz="1800" b="1" spc="-10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с</a:t>
            </a:r>
            <a:r>
              <a:rPr sz="1800" spc="5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у</a:t>
            </a:r>
            <a:r>
              <a:rPr sz="1800" spc="-10" dirty="0" smtClean="0">
                <a:latin typeface="Calibri"/>
                <a:cs typeface="Calibri"/>
              </a:rPr>
              <a:t>че</a:t>
            </a:r>
            <a:r>
              <a:rPr sz="1800" spc="-30" dirty="0" smtClean="0">
                <a:latin typeface="Calibri"/>
                <a:cs typeface="Calibri"/>
              </a:rPr>
              <a:t>т</a:t>
            </a:r>
            <a:r>
              <a:rPr sz="1800" spc="0" dirty="0" smtClean="0">
                <a:latin typeface="Calibri"/>
                <a:cs typeface="Calibri"/>
              </a:rPr>
              <a:t>ом </a:t>
            </a:r>
            <a:r>
              <a:rPr sz="1800" spc="-10" dirty="0" smtClean="0">
                <a:latin typeface="Calibri"/>
                <a:cs typeface="Calibri"/>
              </a:rPr>
              <a:t>э</a:t>
            </a:r>
            <a:r>
              <a:rPr sz="1800" spc="0" dirty="0" smtClean="0">
                <a:latin typeface="Calibri"/>
                <a:cs typeface="Calibri"/>
              </a:rPr>
              <a:t>квива</a:t>
            </a:r>
            <a:r>
              <a:rPr sz="1800" spc="5" dirty="0" smtClean="0">
                <a:latin typeface="Calibri"/>
                <a:cs typeface="Calibri"/>
              </a:rPr>
              <a:t>л</a:t>
            </a:r>
            <a:r>
              <a:rPr sz="1800" spc="0" dirty="0" smtClean="0">
                <a:latin typeface="Calibri"/>
                <a:cs typeface="Calibri"/>
              </a:rPr>
              <a:t>ент</a:t>
            </a:r>
            <a:r>
              <a:rPr sz="1800" spc="-10" dirty="0" smtClean="0">
                <a:latin typeface="Calibri"/>
                <a:cs typeface="Calibri"/>
              </a:rPr>
              <a:t>н</a:t>
            </a:r>
            <a:r>
              <a:rPr sz="1800" spc="0" dirty="0" smtClean="0">
                <a:latin typeface="Calibri"/>
                <a:cs typeface="Calibri"/>
              </a:rPr>
              <a:t>ых</a:t>
            </a:r>
            <a:r>
              <a:rPr sz="1800" spc="-15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л/ф</a:t>
            </a:r>
            <a:r>
              <a:rPr sz="1800" spc="-5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и </a:t>
            </a:r>
            <a:r>
              <a:rPr sz="1800" spc="-15" dirty="0" smtClean="0">
                <a:latin typeface="Calibri"/>
                <a:cs typeface="Calibri"/>
              </a:rPr>
              <a:t>д</a:t>
            </a:r>
            <a:r>
              <a:rPr sz="1800" spc="0" dirty="0" smtClean="0">
                <a:latin typeface="Calibri"/>
                <a:cs typeface="Calibri"/>
              </a:rPr>
              <a:t>о</a:t>
            </a:r>
            <a:r>
              <a:rPr sz="1800" spc="-10" dirty="0" smtClean="0">
                <a:latin typeface="Calibri"/>
                <a:cs typeface="Calibri"/>
              </a:rPr>
              <a:t>з</a:t>
            </a:r>
            <a:r>
              <a:rPr sz="1800" spc="0" dirty="0" smtClean="0">
                <a:latin typeface="Calibri"/>
                <a:cs typeface="Calibri"/>
              </a:rPr>
              <a:t>ировок</a:t>
            </a:r>
            <a:endParaRPr sz="1800">
              <a:latin typeface="Calibri"/>
              <a:cs typeface="Calibri"/>
            </a:endParaRPr>
          </a:p>
          <a:p>
            <a:pPr marL="186690">
              <a:lnSpc>
                <a:spcPts val="1985"/>
              </a:lnSpc>
            </a:pPr>
            <a:r>
              <a:rPr sz="1800" dirty="0" smtClean="0">
                <a:latin typeface="Calibri"/>
                <a:cs typeface="Calibri"/>
              </a:rPr>
              <a:t>и </a:t>
            </a:r>
            <a:r>
              <a:rPr sz="1800" spc="-10" dirty="0" smtClean="0">
                <a:latin typeface="Calibri"/>
                <a:cs typeface="Calibri"/>
              </a:rPr>
              <a:t>д</a:t>
            </a:r>
            <a:r>
              <a:rPr sz="1800" spc="0" dirty="0" smtClean="0">
                <a:latin typeface="Calibri"/>
                <a:cs typeface="Calibri"/>
              </a:rPr>
              <a:t>о</a:t>
            </a:r>
            <a:r>
              <a:rPr sz="1800" spc="-10" dirty="0" smtClean="0">
                <a:latin typeface="Calibri"/>
                <a:cs typeface="Calibri"/>
              </a:rPr>
              <a:t>з</a:t>
            </a:r>
            <a:r>
              <a:rPr sz="1800" spc="0" dirty="0" smtClean="0">
                <a:latin typeface="Calibri"/>
                <a:cs typeface="Calibri"/>
              </a:rPr>
              <a:t>ировок</a:t>
            </a:r>
            <a:endParaRPr sz="1800">
              <a:latin typeface="Calibri"/>
              <a:cs typeface="Calibri"/>
            </a:endParaRPr>
          </a:p>
          <a:p>
            <a:pPr marL="885825">
              <a:lnSpc>
                <a:spcPts val="2735"/>
              </a:lnSpc>
            </a:pPr>
            <a:r>
              <a:rPr sz="2400" dirty="0" smtClean="0">
                <a:solidFill>
                  <a:srgbClr val="FFFFFF"/>
                </a:solidFill>
                <a:latin typeface="Calibri"/>
                <a:cs typeface="Calibri"/>
              </a:rPr>
              <a:t>ШАГ</a:t>
            </a:r>
            <a:r>
              <a:rPr sz="2400" spc="-10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0" dirty="0" smtClean="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endParaRPr sz="2400">
              <a:latin typeface="Calibri"/>
              <a:cs typeface="Calibri"/>
            </a:endParaRPr>
          </a:p>
          <a:p>
            <a:pPr>
              <a:lnSpc>
                <a:spcPts val="1400"/>
              </a:lnSpc>
              <a:spcBef>
                <a:spcPts val="3"/>
              </a:spcBef>
            </a:pPr>
            <a:endParaRPr sz="1400"/>
          </a:p>
          <a:p>
            <a:pPr marL="184785" indent="-172720">
              <a:lnSpc>
                <a:spcPct val="100000"/>
              </a:lnSpc>
              <a:buFont typeface="Calibri"/>
              <a:buChar char="•"/>
              <a:tabLst>
                <a:tab pos="184785" algn="l"/>
              </a:tabLst>
            </a:pPr>
            <a:r>
              <a:rPr sz="1700" spc="0" dirty="0" smtClean="0">
                <a:latin typeface="Calibri"/>
                <a:cs typeface="Calibri"/>
              </a:rPr>
              <a:t>Р</a:t>
            </a:r>
            <a:r>
              <a:rPr sz="1700" spc="-10" dirty="0" smtClean="0">
                <a:latin typeface="Calibri"/>
                <a:cs typeface="Calibri"/>
              </a:rPr>
              <a:t>а</a:t>
            </a:r>
            <a:r>
              <a:rPr sz="1700" spc="-15" dirty="0" smtClean="0">
                <a:latin typeface="Calibri"/>
                <a:cs typeface="Calibri"/>
              </a:rPr>
              <a:t>с</a:t>
            </a:r>
            <a:r>
              <a:rPr sz="1700" spc="0" dirty="0" smtClean="0">
                <a:latin typeface="Calibri"/>
                <a:cs typeface="Calibri"/>
              </a:rPr>
              <a:t>сч</a:t>
            </a:r>
            <a:r>
              <a:rPr sz="1700" spc="5" dirty="0" smtClean="0">
                <a:latin typeface="Calibri"/>
                <a:cs typeface="Calibri"/>
              </a:rPr>
              <a:t>и</a:t>
            </a:r>
            <a:r>
              <a:rPr sz="1700" spc="0" dirty="0" smtClean="0">
                <a:latin typeface="Calibri"/>
                <a:cs typeface="Calibri"/>
              </a:rPr>
              <a:t>тыва</a:t>
            </a:r>
            <a:r>
              <a:rPr sz="1700" spc="-10" dirty="0" smtClean="0">
                <a:latin typeface="Calibri"/>
                <a:cs typeface="Calibri"/>
              </a:rPr>
              <a:t>е</a:t>
            </a:r>
            <a:r>
              <a:rPr sz="1700" spc="0" dirty="0" smtClean="0">
                <a:latin typeface="Calibri"/>
                <a:cs typeface="Calibri"/>
              </a:rPr>
              <a:t>м</a:t>
            </a:r>
            <a:r>
              <a:rPr sz="1700" spc="-20" dirty="0" smtClean="0">
                <a:latin typeface="Calibri"/>
                <a:cs typeface="Calibri"/>
              </a:rPr>
              <a:t> </a:t>
            </a:r>
            <a:r>
              <a:rPr sz="1700" spc="0" dirty="0" smtClean="0">
                <a:latin typeface="Calibri"/>
                <a:cs typeface="Calibri"/>
              </a:rPr>
              <a:t>ср</a:t>
            </a:r>
            <a:r>
              <a:rPr sz="1700" spc="-20" dirty="0" smtClean="0">
                <a:latin typeface="Calibri"/>
                <a:cs typeface="Calibri"/>
              </a:rPr>
              <a:t>е</a:t>
            </a:r>
            <a:r>
              <a:rPr sz="1700" spc="0" dirty="0" smtClean="0">
                <a:latin typeface="Calibri"/>
                <a:cs typeface="Calibri"/>
              </a:rPr>
              <a:t>дневзешен</a:t>
            </a:r>
            <a:r>
              <a:rPr sz="1700" spc="-15" dirty="0" smtClean="0">
                <a:latin typeface="Calibri"/>
                <a:cs typeface="Calibri"/>
              </a:rPr>
              <a:t>н</a:t>
            </a:r>
            <a:r>
              <a:rPr sz="1700" spc="0" dirty="0" smtClean="0">
                <a:latin typeface="Calibri"/>
                <a:cs typeface="Calibri"/>
              </a:rPr>
              <a:t>ую</a:t>
            </a:r>
            <a:r>
              <a:rPr sz="1700" spc="-35" dirty="0" smtClean="0">
                <a:latin typeface="Calibri"/>
                <a:cs typeface="Calibri"/>
              </a:rPr>
              <a:t> </a:t>
            </a:r>
            <a:r>
              <a:rPr sz="1700" spc="-15" dirty="0" smtClean="0">
                <a:latin typeface="Calibri"/>
                <a:cs typeface="Calibri"/>
              </a:rPr>
              <a:t>ц</a:t>
            </a:r>
            <a:r>
              <a:rPr sz="1700" spc="0" dirty="0" smtClean="0">
                <a:latin typeface="Calibri"/>
                <a:cs typeface="Calibri"/>
              </a:rPr>
              <a:t>ену</a:t>
            </a:r>
            <a:r>
              <a:rPr sz="1700" spc="-15" dirty="0" smtClean="0">
                <a:latin typeface="Calibri"/>
                <a:cs typeface="Calibri"/>
              </a:rPr>
              <a:t> </a:t>
            </a:r>
            <a:r>
              <a:rPr sz="1700" spc="0" dirty="0" smtClean="0">
                <a:latin typeface="Calibri"/>
                <a:cs typeface="Calibri"/>
              </a:rPr>
              <a:t>на</a:t>
            </a:r>
            <a:r>
              <a:rPr sz="1700" spc="-15" dirty="0" smtClean="0">
                <a:latin typeface="Calibri"/>
                <a:cs typeface="Calibri"/>
              </a:rPr>
              <a:t> </a:t>
            </a:r>
            <a:r>
              <a:rPr sz="1700" spc="0" dirty="0" smtClean="0">
                <a:latin typeface="Calibri"/>
                <a:cs typeface="Calibri"/>
              </a:rPr>
              <a:t>основании</a:t>
            </a:r>
            <a:r>
              <a:rPr sz="1700" spc="-20" dirty="0" smtClean="0">
                <a:latin typeface="Calibri"/>
                <a:cs typeface="Calibri"/>
              </a:rPr>
              <a:t> </a:t>
            </a:r>
            <a:r>
              <a:rPr sz="1700" b="1" spc="0" dirty="0" smtClean="0">
                <a:latin typeface="Calibri"/>
                <a:cs typeface="Calibri"/>
              </a:rPr>
              <a:t>вс</a:t>
            </a:r>
            <a:r>
              <a:rPr sz="1700" b="1" spc="-20" dirty="0" smtClean="0">
                <a:latin typeface="Calibri"/>
                <a:cs typeface="Calibri"/>
              </a:rPr>
              <a:t>е</a:t>
            </a:r>
            <a:r>
              <a:rPr sz="1700" b="1" spc="0" dirty="0" smtClean="0">
                <a:latin typeface="Calibri"/>
                <a:cs typeface="Calibri"/>
              </a:rPr>
              <a:t>х и</a:t>
            </a:r>
            <a:r>
              <a:rPr sz="1700" b="1" spc="-10" dirty="0" smtClean="0">
                <a:latin typeface="Calibri"/>
                <a:cs typeface="Calibri"/>
              </a:rPr>
              <a:t>с</a:t>
            </a:r>
            <a:r>
              <a:rPr sz="1700" b="1" spc="0" dirty="0" smtClean="0">
                <a:latin typeface="Calibri"/>
                <a:cs typeface="Calibri"/>
              </a:rPr>
              <a:t>п</a:t>
            </a:r>
            <a:r>
              <a:rPr sz="1700" b="1" spc="-30" dirty="0" smtClean="0">
                <a:latin typeface="Calibri"/>
                <a:cs typeface="Calibri"/>
              </a:rPr>
              <a:t>о</a:t>
            </a:r>
            <a:r>
              <a:rPr sz="1700" b="1" spc="0" dirty="0" smtClean="0">
                <a:latin typeface="Calibri"/>
                <a:cs typeface="Calibri"/>
              </a:rPr>
              <a:t>лн</a:t>
            </a:r>
            <a:r>
              <a:rPr sz="1700" b="1" spc="-10" dirty="0" smtClean="0">
                <a:latin typeface="Calibri"/>
                <a:cs typeface="Calibri"/>
              </a:rPr>
              <a:t>е</a:t>
            </a:r>
            <a:r>
              <a:rPr sz="1700" b="1" spc="0" dirty="0" smtClean="0">
                <a:latin typeface="Calibri"/>
                <a:cs typeface="Calibri"/>
              </a:rPr>
              <a:t>н</a:t>
            </a:r>
            <a:r>
              <a:rPr sz="1700" b="1" spc="-10" dirty="0" smtClean="0">
                <a:latin typeface="Calibri"/>
                <a:cs typeface="Calibri"/>
              </a:rPr>
              <a:t>н</a:t>
            </a:r>
            <a:r>
              <a:rPr sz="1700" b="1" spc="0" dirty="0" smtClean="0">
                <a:latin typeface="Calibri"/>
                <a:cs typeface="Calibri"/>
              </a:rPr>
              <a:t>ых</a:t>
            </a:r>
            <a:endParaRPr sz="1700">
              <a:latin typeface="Calibri"/>
              <a:cs typeface="Calibri"/>
            </a:endParaRPr>
          </a:p>
          <a:p>
            <a:pPr marL="184785" marR="2689860">
              <a:lnSpc>
                <a:spcPts val="1870"/>
              </a:lnSpc>
              <a:spcBef>
                <a:spcPts val="25"/>
              </a:spcBef>
            </a:pPr>
            <a:r>
              <a:rPr sz="1700" dirty="0" smtClean="0">
                <a:latin typeface="Calibri"/>
                <a:cs typeface="Calibri"/>
              </a:rPr>
              <a:t>за</a:t>
            </a:r>
            <a:r>
              <a:rPr sz="1700" spc="-25" dirty="0" smtClean="0">
                <a:latin typeface="Calibri"/>
                <a:cs typeface="Calibri"/>
              </a:rPr>
              <a:t>к</a:t>
            </a:r>
            <a:r>
              <a:rPr sz="1700" spc="0" dirty="0" smtClean="0">
                <a:latin typeface="Calibri"/>
                <a:cs typeface="Calibri"/>
              </a:rPr>
              <a:t>азчи</a:t>
            </a:r>
            <a:r>
              <a:rPr sz="1700" spc="-25" dirty="0" smtClean="0">
                <a:latin typeface="Calibri"/>
                <a:cs typeface="Calibri"/>
              </a:rPr>
              <a:t>к</a:t>
            </a:r>
            <a:r>
              <a:rPr sz="1700" spc="0" dirty="0" smtClean="0">
                <a:latin typeface="Calibri"/>
                <a:cs typeface="Calibri"/>
              </a:rPr>
              <a:t>ом</a:t>
            </a:r>
            <a:r>
              <a:rPr sz="1700" spc="-30" dirty="0" smtClean="0">
                <a:latin typeface="Calibri"/>
                <a:cs typeface="Calibri"/>
              </a:rPr>
              <a:t> </a:t>
            </a:r>
            <a:r>
              <a:rPr sz="1700" spc="-25" dirty="0" smtClean="0">
                <a:latin typeface="Calibri"/>
                <a:cs typeface="Calibri"/>
              </a:rPr>
              <a:t>к</a:t>
            </a:r>
            <a:r>
              <a:rPr sz="1700" spc="0" dirty="0" smtClean="0">
                <a:latin typeface="Calibri"/>
                <a:cs typeface="Calibri"/>
              </a:rPr>
              <a:t>онт</a:t>
            </a:r>
            <a:r>
              <a:rPr sz="1700" spc="5" dirty="0" smtClean="0">
                <a:latin typeface="Calibri"/>
                <a:cs typeface="Calibri"/>
              </a:rPr>
              <a:t>р</a:t>
            </a:r>
            <a:r>
              <a:rPr sz="1700" spc="0" dirty="0" smtClean="0">
                <a:latin typeface="Calibri"/>
                <a:cs typeface="Calibri"/>
              </a:rPr>
              <a:t>ак</a:t>
            </a:r>
            <a:r>
              <a:rPr sz="1700" spc="-25" dirty="0" smtClean="0">
                <a:latin typeface="Calibri"/>
                <a:cs typeface="Calibri"/>
              </a:rPr>
              <a:t>т</a:t>
            </a:r>
            <a:r>
              <a:rPr sz="1700" spc="0" dirty="0" smtClean="0">
                <a:latin typeface="Calibri"/>
                <a:cs typeface="Calibri"/>
              </a:rPr>
              <a:t>ов</a:t>
            </a:r>
            <a:r>
              <a:rPr sz="1700" spc="-25" dirty="0" smtClean="0">
                <a:latin typeface="Calibri"/>
                <a:cs typeface="Calibri"/>
              </a:rPr>
              <a:t> </a:t>
            </a:r>
            <a:r>
              <a:rPr sz="1700" spc="0" dirty="0" smtClean="0">
                <a:latin typeface="Calibri"/>
                <a:cs typeface="Calibri"/>
              </a:rPr>
              <a:t>на поставку</a:t>
            </a:r>
            <a:r>
              <a:rPr sz="1700" spc="-15" dirty="0" smtClean="0">
                <a:latin typeface="Calibri"/>
                <a:cs typeface="Calibri"/>
              </a:rPr>
              <a:t> </a:t>
            </a:r>
            <a:r>
              <a:rPr sz="1700" spc="0" dirty="0" smtClean="0">
                <a:latin typeface="Calibri"/>
                <a:cs typeface="Calibri"/>
              </a:rPr>
              <a:t>ЛП с уч</a:t>
            </a:r>
            <a:r>
              <a:rPr sz="1700" spc="-10" dirty="0" smtClean="0">
                <a:latin typeface="Calibri"/>
                <a:cs typeface="Calibri"/>
              </a:rPr>
              <a:t>е</a:t>
            </a:r>
            <a:r>
              <a:rPr sz="1700" spc="-25" dirty="0" smtClean="0">
                <a:latin typeface="Calibri"/>
                <a:cs typeface="Calibri"/>
              </a:rPr>
              <a:t>т</a:t>
            </a:r>
            <a:r>
              <a:rPr sz="1700" spc="0" dirty="0" smtClean="0">
                <a:latin typeface="Calibri"/>
                <a:cs typeface="Calibri"/>
              </a:rPr>
              <a:t>ом</a:t>
            </a:r>
            <a:r>
              <a:rPr sz="1700" spc="-10" dirty="0" smtClean="0">
                <a:latin typeface="Calibri"/>
                <a:cs typeface="Calibri"/>
              </a:rPr>
              <a:t> </a:t>
            </a:r>
            <a:r>
              <a:rPr sz="1700" spc="0" dirty="0" smtClean="0">
                <a:latin typeface="Calibri"/>
                <a:cs typeface="Calibri"/>
              </a:rPr>
              <a:t>эквивалентн</a:t>
            </a:r>
            <a:r>
              <a:rPr sz="1700" spc="5" dirty="0" smtClean="0">
                <a:latin typeface="Calibri"/>
                <a:cs typeface="Calibri"/>
              </a:rPr>
              <a:t>ы</a:t>
            </a:r>
            <a:r>
              <a:rPr sz="1700" spc="0" dirty="0" smtClean="0">
                <a:latin typeface="Calibri"/>
                <a:cs typeface="Calibri"/>
              </a:rPr>
              <a:t>х</a:t>
            </a:r>
            <a:r>
              <a:rPr sz="1700" spc="-45" dirty="0" smtClean="0">
                <a:latin typeface="Calibri"/>
                <a:cs typeface="Calibri"/>
              </a:rPr>
              <a:t> </a:t>
            </a:r>
            <a:r>
              <a:rPr sz="1700" spc="0" dirty="0" smtClean="0">
                <a:latin typeface="Calibri"/>
                <a:cs typeface="Calibri"/>
              </a:rPr>
              <a:t>л/ф и </a:t>
            </a:r>
            <a:r>
              <a:rPr sz="1700" spc="-15" dirty="0" smtClean="0">
                <a:latin typeface="Calibri"/>
                <a:cs typeface="Calibri"/>
              </a:rPr>
              <a:t>д</a:t>
            </a:r>
            <a:r>
              <a:rPr sz="1700" spc="0" dirty="0" smtClean="0">
                <a:latin typeface="Calibri"/>
                <a:cs typeface="Calibri"/>
              </a:rPr>
              <a:t>ози</a:t>
            </a:r>
            <a:r>
              <a:rPr sz="1700" spc="5" dirty="0" smtClean="0">
                <a:latin typeface="Calibri"/>
                <a:cs typeface="Calibri"/>
              </a:rPr>
              <a:t>р</a:t>
            </a:r>
            <a:r>
              <a:rPr sz="1700" spc="0" dirty="0" smtClean="0">
                <a:latin typeface="Calibri"/>
                <a:cs typeface="Calibri"/>
              </a:rPr>
              <a:t>овок</a:t>
            </a:r>
            <a:r>
              <a:rPr sz="1700" spc="-35" dirty="0" smtClean="0">
                <a:latin typeface="Calibri"/>
                <a:cs typeface="Calibri"/>
              </a:rPr>
              <a:t> </a:t>
            </a:r>
            <a:r>
              <a:rPr sz="1700" b="1" u="heavy" spc="0" dirty="0" smtClean="0">
                <a:latin typeface="Calibri"/>
                <a:cs typeface="Calibri"/>
              </a:rPr>
              <a:t> за </a:t>
            </a:r>
            <a:r>
              <a:rPr sz="1700" b="1" u="heavy" spc="-10" dirty="0" smtClean="0">
                <a:latin typeface="Calibri"/>
                <a:cs typeface="Calibri"/>
              </a:rPr>
              <a:t> </a:t>
            </a:r>
            <a:r>
              <a:rPr sz="1700" b="1" u="heavy" spc="0" dirty="0" smtClean="0">
                <a:latin typeface="Calibri"/>
                <a:cs typeface="Calibri"/>
              </a:rPr>
              <a:t>12  м</a:t>
            </a:r>
            <a:r>
              <a:rPr sz="1700" b="1" u="heavy" spc="-10" dirty="0" smtClean="0">
                <a:latin typeface="Calibri"/>
                <a:cs typeface="Calibri"/>
              </a:rPr>
              <a:t>е</a:t>
            </a:r>
            <a:r>
              <a:rPr sz="1700" b="1" u="heavy" spc="0" dirty="0" smtClean="0">
                <a:latin typeface="Calibri"/>
                <a:cs typeface="Calibri"/>
              </a:rPr>
              <a:t>ся</a:t>
            </a:r>
            <a:r>
              <a:rPr sz="1700" b="1" u="heavy" spc="-15" dirty="0" smtClean="0">
                <a:latin typeface="Calibri"/>
                <a:cs typeface="Calibri"/>
              </a:rPr>
              <a:t>ц</a:t>
            </a:r>
            <a:r>
              <a:rPr sz="1700" b="1" u="heavy" spc="-10" dirty="0" smtClean="0">
                <a:latin typeface="Calibri"/>
                <a:cs typeface="Calibri"/>
              </a:rPr>
              <a:t>е</a:t>
            </a:r>
            <a:r>
              <a:rPr sz="1700" b="1" u="heavy" spc="-5" dirty="0" smtClean="0">
                <a:latin typeface="Calibri"/>
                <a:cs typeface="Calibri"/>
              </a:rPr>
              <a:t>в</a:t>
            </a:r>
            <a:r>
              <a:rPr sz="1700" spc="-430" dirty="0" smtClean="0">
                <a:latin typeface="Calibri"/>
                <a:cs typeface="Calibri"/>
              </a:rPr>
              <a:t>,</a:t>
            </a:r>
            <a:r>
              <a:rPr sz="1700" b="1" u="heavy" spc="0" dirty="0" smtClean="0">
                <a:latin typeface="Calibri"/>
                <a:cs typeface="Calibri"/>
              </a:rPr>
              <a:t> </a:t>
            </a:r>
            <a:r>
              <a:rPr sz="1700" b="1" spc="0" dirty="0" smtClean="0">
                <a:latin typeface="Calibri"/>
                <a:cs typeface="Calibri"/>
              </a:rPr>
              <a:t> </a:t>
            </a:r>
            <a:r>
              <a:rPr sz="1700" b="1" spc="35" dirty="0" smtClean="0">
                <a:latin typeface="Calibri"/>
                <a:cs typeface="Calibri"/>
              </a:rPr>
              <a:t> </a:t>
            </a:r>
            <a:r>
              <a:rPr sz="1700" spc="0" dirty="0" smtClean="0">
                <a:latin typeface="Calibri"/>
                <a:cs typeface="Calibri"/>
              </a:rPr>
              <a:t>пр</a:t>
            </a:r>
            <a:r>
              <a:rPr sz="1700" spc="-25" dirty="0" smtClean="0">
                <a:latin typeface="Calibri"/>
                <a:cs typeface="Calibri"/>
              </a:rPr>
              <a:t>е</a:t>
            </a:r>
            <a:r>
              <a:rPr sz="1700" spc="0" dirty="0" smtClean="0">
                <a:latin typeface="Calibri"/>
                <a:cs typeface="Calibri"/>
              </a:rPr>
              <a:t>д</a:t>
            </a:r>
            <a:r>
              <a:rPr sz="1700" spc="-10" dirty="0" smtClean="0">
                <a:latin typeface="Calibri"/>
                <a:cs typeface="Calibri"/>
              </a:rPr>
              <a:t>ш</a:t>
            </a:r>
            <a:r>
              <a:rPr sz="1700" spc="0" dirty="0" smtClean="0">
                <a:latin typeface="Calibri"/>
                <a:cs typeface="Calibri"/>
              </a:rPr>
              <a:t>ест</a:t>
            </a:r>
            <a:r>
              <a:rPr sz="1700" spc="-10" dirty="0" smtClean="0">
                <a:latin typeface="Calibri"/>
                <a:cs typeface="Calibri"/>
              </a:rPr>
              <a:t>в</a:t>
            </a:r>
            <a:r>
              <a:rPr sz="1700" spc="0" dirty="0" smtClean="0">
                <a:latin typeface="Calibri"/>
                <a:cs typeface="Calibri"/>
              </a:rPr>
              <a:t>у</a:t>
            </a:r>
            <a:r>
              <a:rPr sz="1700" spc="-15" dirty="0" smtClean="0">
                <a:latin typeface="Calibri"/>
                <a:cs typeface="Calibri"/>
              </a:rPr>
              <a:t>ю</a:t>
            </a:r>
            <a:r>
              <a:rPr sz="1700" spc="0" dirty="0" smtClean="0">
                <a:latin typeface="Calibri"/>
                <a:cs typeface="Calibri"/>
              </a:rPr>
              <a:t>щих</a:t>
            </a:r>
            <a:r>
              <a:rPr sz="1700" spc="-20" dirty="0" smtClean="0">
                <a:latin typeface="Calibri"/>
                <a:cs typeface="Calibri"/>
              </a:rPr>
              <a:t> </a:t>
            </a:r>
            <a:r>
              <a:rPr sz="1700" spc="0" dirty="0" smtClean="0">
                <a:latin typeface="Calibri"/>
                <a:cs typeface="Calibri"/>
              </a:rPr>
              <a:t>меся</a:t>
            </a:r>
            <a:r>
              <a:rPr sz="1700" spc="-15" dirty="0" smtClean="0">
                <a:latin typeface="Calibri"/>
                <a:cs typeface="Calibri"/>
              </a:rPr>
              <a:t>ц</a:t>
            </a:r>
            <a:r>
              <a:rPr sz="1700" spc="0" dirty="0" smtClean="0">
                <a:latin typeface="Calibri"/>
                <a:cs typeface="Calibri"/>
              </a:rPr>
              <a:t>у</a:t>
            </a:r>
            <a:r>
              <a:rPr sz="1700" spc="-10" dirty="0" smtClean="0">
                <a:latin typeface="Calibri"/>
                <a:cs typeface="Calibri"/>
              </a:rPr>
              <a:t> </a:t>
            </a:r>
            <a:r>
              <a:rPr sz="1700" spc="0" dirty="0" smtClean="0">
                <a:latin typeface="Calibri"/>
                <a:cs typeface="Calibri"/>
              </a:rPr>
              <a:t>расчет</a:t>
            </a:r>
            <a:r>
              <a:rPr sz="1700" spc="-5" dirty="0" smtClean="0">
                <a:latin typeface="Calibri"/>
                <a:cs typeface="Calibri"/>
              </a:rPr>
              <a:t>а</a:t>
            </a:r>
            <a:r>
              <a:rPr sz="1700" spc="0" dirty="0" smtClean="0">
                <a:latin typeface="Calibri"/>
                <a:cs typeface="Calibri"/>
              </a:rPr>
              <a:t>,</a:t>
            </a:r>
            <a:endParaRPr sz="1700">
              <a:latin typeface="Calibri"/>
              <a:cs typeface="Calibri"/>
            </a:endParaRPr>
          </a:p>
          <a:p>
            <a:pPr marL="184785">
              <a:lnSpc>
                <a:spcPts val="1825"/>
              </a:lnSpc>
            </a:pPr>
            <a:r>
              <a:rPr sz="1700" dirty="0" smtClean="0">
                <a:latin typeface="Calibri"/>
                <a:cs typeface="Calibri"/>
              </a:rPr>
              <a:t>к</a:t>
            </a:r>
            <a:r>
              <a:rPr sz="1700" spc="5" dirty="0" smtClean="0">
                <a:latin typeface="Calibri"/>
                <a:cs typeface="Calibri"/>
              </a:rPr>
              <a:t>р</a:t>
            </a:r>
            <a:r>
              <a:rPr sz="1700" spc="0" dirty="0" smtClean="0">
                <a:latin typeface="Calibri"/>
                <a:cs typeface="Calibri"/>
              </a:rPr>
              <a:t>оме</a:t>
            </a:r>
            <a:r>
              <a:rPr sz="1700" spc="-25" dirty="0" smtClean="0">
                <a:latin typeface="Calibri"/>
                <a:cs typeface="Calibri"/>
              </a:rPr>
              <a:t> к</a:t>
            </a:r>
            <a:r>
              <a:rPr sz="1700" spc="0" dirty="0" smtClean="0">
                <a:latin typeface="Calibri"/>
                <a:cs typeface="Calibri"/>
              </a:rPr>
              <a:t>онт</a:t>
            </a:r>
            <a:r>
              <a:rPr sz="1700" spc="5" dirty="0" smtClean="0">
                <a:latin typeface="Calibri"/>
                <a:cs typeface="Calibri"/>
              </a:rPr>
              <a:t>р</a:t>
            </a:r>
            <a:r>
              <a:rPr sz="1700" spc="0" dirty="0" smtClean="0">
                <a:latin typeface="Calibri"/>
                <a:cs typeface="Calibri"/>
              </a:rPr>
              <a:t>ак</a:t>
            </a:r>
            <a:r>
              <a:rPr sz="1700" spc="-25" dirty="0" smtClean="0">
                <a:latin typeface="Calibri"/>
                <a:cs typeface="Calibri"/>
              </a:rPr>
              <a:t>т</a:t>
            </a:r>
            <a:r>
              <a:rPr sz="1700" spc="0" dirty="0" smtClean="0">
                <a:latin typeface="Calibri"/>
                <a:cs typeface="Calibri"/>
              </a:rPr>
              <a:t>ов,</a:t>
            </a:r>
            <a:r>
              <a:rPr sz="1700" spc="-25" dirty="0" smtClean="0">
                <a:latin typeface="Calibri"/>
                <a:cs typeface="Calibri"/>
              </a:rPr>
              <a:t> </a:t>
            </a:r>
            <a:r>
              <a:rPr sz="1700" spc="0" dirty="0" smtClean="0">
                <a:latin typeface="Calibri"/>
                <a:cs typeface="Calibri"/>
              </a:rPr>
              <a:t>закл</a:t>
            </a:r>
            <a:r>
              <a:rPr sz="1700" spc="-15" dirty="0" smtClean="0">
                <a:latin typeface="Calibri"/>
                <a:cs typeface="Calibri"/>
              </a:rPr>
              <a:t>ю</a:t>
            </a:r>
            <a:r>
              <a:rPr sz="1700" spc="0" dirty="0" smtClean="0">
                <a:latin typeface="Calibri"/>
                <a:cs typeface="Calibri"/>
              </a:rPr>
              <a:t>ч</a:t>
            </a:r>
            <a:r>
              <a:rPr sz="1700" spc="5" dirty="0" smtClean="0">
                <a:latin typeface="Calibri"/>
                <a:cs typeface="Calibri"/>
              </a:rPr>
              <a:t>е</a:t>
            </a:r>
            <a:r>
              <a:rPr sz="1700" spc="0" dirty="0" smtClean="0">
                <a:latin typeface="Calibri"/>
                <a:cs typeface="Calibri"/>
              </a:rPr>
              <a:t>нных</a:t>
            </a:r>
            <a:r>
              <a:rPr sz="1700" spc="-15" dirty="0" smtClean="0">
                <a:latin typeface="Calibri"/>
                <a:cs typeface="Calibri"/>
              </a:rPr>
              <a:t> </a:t>
            </a:r>
            <a:r>
              <a:rPr sz="1700" spc="0" dirty="0" smtClean="0">
                <a:latin typeface="Calibri"/>
                <a:cs typeface="Calibri"/>
              </a:rPr>
              <a:t>по</a:t>
            </a:r>
            <a:r>
              <a:rPr sz="1700" spc="-10" dirty="0" smtClean="0">
                <a:latin typeface="Calibri"/>
                <a:cs typeface="Calibri"/>
              </a:rPr>
              <a:t> </a:t>
            </a:r>
            <a:r>
              <a:rPr sz="1700" spc="0" dirty="0" smtClean="0">
                <a:latin typeface="Calibri"/>
                <a:cs typeface="Calibri"/>
              </a:rPr>
              <a:t>решению</a:t>
            </a:r>
            <a:r>
              <a:rPr sz="1700" spc="-30" dirty="0" smtClean="0">
                <a:latin typeface="Calibri"/>
                <a:cs typeface="Calibri"/>
              </a:rPr>
              <a:t> </a:t>
            </a:r>
            <a:r>
              <a:rPr sz="1700" spc="0" dirty="0" smtClean="0">
                <a:latin typeface="Calibri"/>
                <a:cs typeface="Calibri"/>
              </a:rPr>
              <a:t>врач</a:t>
            </a:r>
            <a:r>
              <a:rPr sz="1700" spc="5" dirty="0" smtClean="0">
                <a:latin typeface="Calibri"/>
                <a:cs typeface="Calibri"/>
              </a:rPr>
              <a:t>е</a:t>
            </a:r>
            <a:r>
              <a:rPr sz="1700" spc="0" dirty="0" smtClean="0">
                <a:latin typeface="Calibri"/>
                <a:cs typeface="Calibri"/>
              </a:rPr>
              <a:t>бн</a:t>
            </a:r>
            <a:r>
              <a:rPr sz="1700" spc="5" dirty="0" smtClean="0">
                <a:latin typeface="Calibri"/>
                <a:cs typeface="Calibri"/>
              </a:rPr>
              <a:t>о</a:t>
            </a:r>
            <a:r>
              <a:rPr sz="1700" spc="0" dirty="0" smtClean="0">
                <a:latin typeface="Calibri"/>
                <a:cs typeface="Calibri"/>
              </a:rPr>
              <a:t>й</a:t>
            </a:r>
            <a:r>
              <a:rPr sz="1700" spc="-35" dirty="0" smtClean="0">
                <a:latin typeface="Calibri"/>
                <a:cs typeface="Calibri"/>
              </a:rPr>
              <a:t> </a:t>
            </a:r>
            <a:r>
              <a:rPr sz="1700" spc="-25" dirty="0" smtClean="0">
                <a:latin typeface="Calibri"/>
                <a:cs typeface="Calibri"/>
              </a:rPr>
              <a:t>к</a:t>
            </a:r>
            <a:r>
              <a:rPr sz="1700" spc="0" dirty="0" smtClean="0">
                <a:latin typeface="Calibri"/>
                <a:cs typeface="Calibri"/>
              </a:rPr>
              <a:t>оми</a:t>
            </a:r>
            <a:r>
              <a:rPr sz="1700" spc="-10" dirty="0" smtClean="0">
                <a:latin typeface="Calibri"/>
                <a:cs typeface="Calibri"/>
              </a:rPr>
              <a:t>с</a:t>
            </a:r>
            <a:r>
              <a:rPr sz="1700" spc="0" dirty="0" smtClean="0">
                <a:latin typeface="Calibri"/>
                <a:cs typeface="Calibri"/>
              </a:rPr>
              <a:t>сии</a:t>
            </a:r>
            <a:endParaRPr sz="1700">
              <a:latin typeface="Calibri"/>
              <a:cs typeface="Calibri"/>
            </a:endParaRPr>
          </a:p>
          <a:p>
            <a:pPr marL="184785">
              <a:lnSpc>
                <a:spcPts val="1870"/>
              </a:lnSpc>
            </a:pPr>
            <a:r>
              <a:rPr sz="1700" spc="-5" dirty="0" smtClean="0">
                <a:latin typeface="Calibri"/>
                <a:cs typeface="Calibri"/>
              </a:rPr>
              <a:t>(</a:t>
            </a:r>
            <a:r>
              <a:rPr sz="1700" b="1" spc="0" dirty="0" smtClean="0">
                <a:latin typeface="Calibri"/>
                <a:cs typeface="Calibri"/>
              </a:rPr>
              <a:t>б</a:t>
            </a:r>
            <a:r>
              <a:rPr sz="1700" b="1" spc="-10" dirty="0" smtClean="0">
                <a:latin typeface="Calibri"/>
                <a:cs typeface="Calibri"/>
              </a:rPr>
              <a:t>е</a:t>
            </a:r>
            <a:r>
              <a:rPr sz="1700" b="1" spc="0" dirty="0" smtClean="0">
                <a:latin typeface="Calibri"/>
                <a:cs typeface="Calibri"/>
              </a:rPr>
              <a:t>з</a:t>
            </a:r>
            <a:r>
              <a:rPr sz="1700" b="1" spc="-10" dirty="0" smtClean="0">
                <a:latin typeface="Calibri"/>
                <a:cs typeface="Calibri"/>
              </a:rPr>
              <a:t> </a:t>
            </a:r>
            <a:r>
              <a:rPr sz="1700" b="1" spc="0" dirty="0" smtClean="0">
                <a:latin typeface="Calibri"/>
                <a:cs typeface="Calibri"/>
              </a:rPr>
              <a:t>Н</a:t>
            </a:r>
            <a:r>
              <a:rPr sz="1700" b="1" spc="-30" dirty="0" smtClean="0">
                <a:latin typeface="Calibri"/>
                <a:cs typeface="Calibri"/>
              </a:rPr>
              <a:t>Д</a:t>
            </a:r>
            <a:r>
              <a:rPr sz="1700" b="1" spc="0" dirty="0" smtClean="0">
                <a:latin typeface="Calibri"/>
                <a:cs typeface="Calibri"/>
              </a:rPr>
              <a:t>С</a:t>
            </a:r>
            <a:r>
              <a:rPr sz="1700" b="1" spc="-15" dirty="0" smtClean="0">
                <a:latin typeface="Calibri"/>
                <a:cs typeface="Calibri"/>
              </a:rPr>
              <a:t> </a:t>
            </a:r>
            <a:r>
              <a:rPr sz="1700" b="1" spc="0" dirty="0" smtClean="0">
                <a:latin typeface="Calibri"/>
                <a:cs typeface="Calibri"/>
              </a:rPr>
              <a:t>и </a:t>
            </a:r>
            <a:r>
              <a:rPr sz="1700" b="1" spc="-10" dirty="0" smtClean="0">
                <a:latin typeface="Calibri"/>
                <a:cs typeface="Calibri"/>
              </a:rPr>
              <a:t>о</a:t>
            </a:r>
            <a:r>
              <a:rPr sz="1700" b="1" spc="0" dirty="0" smtClean="0">
                <a:latin typeface="Calibri"/>
                <a:cs typeface="Calibri"/>
              </a:rPr>
              <a:t>п</a:t>
            </a:r>
            <a:r>
              <a:rPr sz="1700" b="1" spc="-20" dirty="0" smtClean="0">
                <a:latin typeface="Calibri"/>
                <a:cs typeface="Calibri"/>
              </a:rPr>
              <a:t>т</a:t>
            </a:r>
            <a:r>
              <a:rPr sz="1700" b="1" spc="0" dirty="0" smtClean="0">
                <a:latin typeface="Calibri"/>
                <a:cs typeface="Calibri"/>
              </a:rPr>
              <a:t>о</a:t>
            </a:r>
            <a:r>
              <a:rPr sz="1700" b="1" spc="-10" dirty="0" smtClean="0">
                <a:latin typeface="Calibri"/>
                <a:cs typeface="Calibri"/>
              </a:rPr>
              <a:t>в</a:t>
            </a:r>
            <a:r>
              <a:rPr sz="1700" b="1" spc="0" dirty="0" smtClean="0">
                <a:latin typeface="Calibri"/>
                <a:cs typeface="Calibri"/>
              </a:rPr>
              <a:t>ой</a:t>
            </a:r>
            <a:r>
              <a:rPr sz="1700" b="1" spc="-5" dirty="0" smtClean="0">
                <a:latin typeface="Calibri"/>
                <a:cs typeface="Calibri"/>
              </a:rPr>
              <a:t> </a:t>
            </a:r>
            <a:r>
              <a:rPr sz="1700" b="1" spc="-10" dirty="0" smtClean="0">
                <a:latin typeface="Calibri"/>
                <a:cs typeface="Calibri"/>
              </a:rPr>
              <a:t>н</a:t>
            </a:r>
            <a:r>
              <a:rPr sz="1700" b="1" spc="0" dirty="0" smtClean="0">
                <a:latin typeface="Calibri"/>
                <a:cs typeface="Calibri"/>
              </a:rPr>
              <a:t>а</a:t>
            </a:r>
            <a:r>
              <a:rPr sz="1700" b="1" spc="-15" dirty="0" smtClean="0">
                <a:latin typeface="Calibri"/>
                <a:cs typeface="Calibri"/>
              </a:rPr>
              <a:t>д</a:t>
            </a:r>
            <a:r>
              <a:rPr sz="1700" b="1" spc="0" dirty="0" smtClean="0">
                <a:latin typeface="Calibri"/>
                <a:cs typeface="Calibri"/>
              </a:rPr>
              <a:t>ба</a:t>
            </a:r>
            <a:r>
              <a:rPr sz="1700" b="1" spc="-10" dirty="0" smtClean="0">
                <a:latin typeface="Calibri"/>
                <a:cs typeface="Calibri"/>
              </a:rPr>
              <a:t>в</a:t>
            </a:r>
            <a:r>
              <a:rPr sz="1700" b="1" spc="0" dirty="0" smtClean="0">
                <a:latin typeface="Calibri"/>
                <a:cs typeface="Calibri"/>
              </a:rPr>
              <a:t>ки</a:t>
            </a:r>
            <a:r>
              <a:rPr sz="1700" spc="0" dirty="0" smtClean="0">
                <a:latin typeface="Calibri"/>
                <a:cs typeface="Calibri"/>
              </a:rPr>
              <a:t>)</a:t>
            </a:r>
            <a:endParaRPr sz="17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141726" y="5169661"/>
            <a:ext cx="2295525" cy="3937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400" dirty="0" smtClean="0">
                <a:latin typeface="Calibri"/>
                <a:cs typeface="Calibri"/>
              </a:rPr>
              <a:t>С 1</a:t>
            </a:r>
            <a:r>
              <a:rPr sz="2400" spc="-5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января 2</a:t>
            </a:r>
            <a:r>
              <a:rPr sz="2400" spc="-10" dirty="0" smtClean="0">
                <a:latin typeface="Calibri"/>
                <a:cs typeface="Calibri"/>
              </a:rPr>
              <a:t>0</a:t>
            </a:r>
            <a:r>
              <a:rPr sz="2400" spc="0" dirty="0" smtClean="0">
                <a:latin typeface="Calibri"/>
                <a:cs typeface="Calibri"/>
              </a:rPr>
              <a:t>19</a:t>
            </a:r>
            <a:r>
              <a:rPr sz="2400" spc="10" dirty="0" smtClean="0">
                <a:latin typeface="Calibri"/>
                <a:cs typeface="Calibri"/>
              </a:rPr>
              <a:t> </a:t>
            </a:r>
            <a:r>
              <a:rPr sz="2400" spc="-110" dirty="0" smtClean="0">
                <a:latin typeface="Calibri"/>
                <a:cs typeface="Calibri"/>
              </a:rPr>
              <a:t>г.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502158" y="4911090"/>
            <a:ext cx="2607564" cy="690372"/>
          </a:xfrm>
          <a:custGeom>
            <a:avLst/>
            <a:gdLst/>
            <a:ahLst/>
            <a:cxnLst/>
            <a:rect l="l" t="t" r="r" b="b"/>
            <a:pathLst>
              <a:path w="2607564" h="690372">
                <a:moveTo>
                  <a:pt x="2492502" y="0"/>
                </a:moveTo>
                <a:lnTo>
                  <a:pt x="115087" y="0"/>
                </a:lnTo>
                <a:lnTo>
                  <a:pt x="103127" y="614"/>
                </a:lnTo>
                <a:lnTo>
                  <a:pt x="62568" y="12659"/>
                </a:lnTo>
                <a:lnTo>
                  <a:pt x="29835" y="37783"/>
                </a:lnTo>
                <a:lnTo>
                  <a:pt x="7965" y="72934"/>
                </a:lnTo>
                <a:lnTo>
                  <a:pt x="0" y="115062"/>
                </a:lnTo>
                <a:lnTo>
                  <a:pt x="0" y="690372"/>
                </a:lnTo>
                <a:lnTo>
                  <a:pt x="2607564" y="690372"/>
                </a:lnTo>
                <a:lnTo>
                  <a:pt x="2606951" y="103131"/>
                </a:lnTo>
                <a:lnTo>
                  <a:pt x="2594910" y="62589"/>
                </a:lnTo>
                <a:lnTo>
                  <a:pt x="2569787" y="29851"/>
                </a:lnTo>
                <a:lnTo>
                  <a:pt x="2534633" y="7971"/>
                </a:lnTo>
                <a:lnTo>
                  <a:pt x="2492502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02158" y="4911090"/>
            <a:ext cx="2607564" cy="690372"/>
          </a:xfrm>
          <a:custGeom>
            <a:avLst/>
            <a:gdLst/>
            <a:ahLst/>
            <a:cxnLst/>
            <a:rect l="l" t="t" r="r" b="b"/>
            <a:pathLst>
              <a:path w="2607564" h="690372">
                <a:moveTo>
                  <a:pt x="115087" y="0"/>
                </a:moveTo>
                <a:lnTo>
                  <a:pt x="2492502" y="0"/>
                </a:lnTo>
                <a:lnTo>
                  <a:pt x="2507132" y="923"/>
                </a:lnTo>
                <a:lnTo>
                  <a:pt x="2547277" y="13870"/>
                </a:lnTo>
                <a:lnTo>
                  <a:pt x="2579426" y="39708"/>
                </a:lnTo>
                <a:lnTo>
                  <a:pt x="2600528" y="75386"/>
                </a:lnTo>
                <a:lnTo>
                  <a:pt x="2607564" y="690372"/>
                </a:lnTo>
                <a:lnTo>
                  <a:pt x="0" y="690372"/>
                </a:lnTo>
                <a:lnTo>
                  <a:pt x="0" y="115062"/>
                </a:lnTo>
                <a:lnTo>
                  <a:pt x="922" y="100432"/>
                </a:lnTo>
                <a:lnTo>
                  <a:pt x="13860" y="60291"/>
                </a:lnTo>
                <a:lnTo>
                  <a:pt x="39689" y="28144"/>
                </a:lnTo>
                <a:lnTo>
                  <a:pt x="75369" y="7040"/>
                </a:lnTo>
                <a:lnTo>
                  <a:pt x="115087" y="0"/>
                </a:lnTo>
                <a:close/>
              </a:path>
            </a:pathLst>
          </a:custGeom>
          <a:ln w="25908">
            <a:solidFill>
              <a:srgbClr val="4F81BC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1394205" y="5054472"/>
            <a:ext cx="820419" cy="3943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400" dirty="0" smtClean="0">
                <a:solidFill>
                  <a:srgbClr val="FFFFFF"/>
                </a:solidFill>
                <a:latin typeface="Calibri"/>
                <a:cs typeface="Calibri"/>
              </a:rPr>
              <a:t>ШАГ</a:t>
            </a:r>
            <a:r>
              <a:rPr sz="2400" spc="-15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400" spc="0" dirty="0" smtClean="0">
                <a:solidFill>
                  <a:srgbClr val="FFFFFF"/>
                </a:solidFill>
                <a:latin typeface="Calibri"/>
                <a:cs typeface="Calibri"/>
              </a:rPr>
              <a:t>3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22833" y="5598541"/>
            <a:ext cx="3415029" cy="2984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84785" indent="-172720">
              <a:lnSpc>
                <a:spcPct val="100000"/>
              </a:lnSpc>
              <a:buFont typeface="Calibri"/>
              <a:buChar char="•"/>
              <a:tabLst>
                <a:tab pos="184785" algn="l"/>
              </a:tabLst>
            </a:pPr>
            <a:r>
              <a:rPr sz="1800" spc="0" dirty="0" smtClean="0">
                <a:latin typeface="Calibri"/>
                <a:cs typeface="Calibri"/>
              </a:rPr>
              <a:t>Б</a:t>
            </a:r>
            <a:r>
              <a:rPr sz="1800" spc="5" dirty="0" smtClean="0">
                <a:latin typeface="Calibri"/>
                <a:cs typeface="Calibri"/>
              </a:rPr>
              <a:t>е</a:t>
            </a:r>
            <a:r>
              <a:rPr sz="1800" spc="0" dirty="0" smtClean="0">
                <a:latin typeface="Calibri"/>
                <a:cs typeface="Calibri"/>
              </a:rPr>
              <a:t>р</a:t>
            </a:r>
            <a:r>
              <a:rPr sz="1800" spc="-10" dirty="0" smtClean="0">
                <a:latin typeface="Calibri"/>
                <a:cs typeface="Calibri"/>
              </a:rPr>
              <a:t>е</a:t>
            </a:r>
            <a:r>
              <a:rPr sz="1800" spc="0" dirty="0" smtClean="0">
                <a:latin typeface="Calibri"/>
                <a:cs typeface="Calibri"/>
              </a:rPr>
              <a:t>м</a:t>
            </a:r>
            <a:r>
              <a:rPr sz="1800" spc="-15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р</a:t>
            </a:r>
            <a:r>
              <a:rPr sz="1800" spc="5" dirty="0" smtClean="0">
                <a:latin typeface="Calibri"/>
                <a:cs typeface="Calibri"/>
              </a:rPr>
              <a:t>е</a:t>
            </a:r>
            <a:r>
              <a:rPr sz="1800" spc="0" dirty="0" smtClean="0">
                <a:latin typeface="Calibri"/>
                <a:cs typeface="Calibri"/>
              </a:rPr>
              <a:t>ф</a:t>
            </a:r>
            <a:r>
              <a:rPr sz="1800" spc="5" dirty="0" smtClean="0">
                <a:latin typeface="Calibri"/>
                <a:cs typeface="Calibri"/>
              </a:rPr>
              <a:t>е</a:t>
            </a:r>
            <a:r>
              <a:rPr sz="1800" spc="0" dirty="0" smtClean="0">
                <a:latin typeface="Calibri"/>
                <a:cs typeface="Calibri"/>
              </a:rPr>
              <a:t>р</a:t>
            </a:r>
            <a:r>
              <a:rPr sz="1800" spc="5" dirty="0" smtClean="0">
                <a:latin typeface="Calibri"/>
                <a:cs typeface="Calibri"/>
              </a:rPr>
              <a:t>е</a:t>
            </a:r>
            <a:r>
              <a:rPr sz="1800" spc="0" dirty="0" smtClean="0">
                <a:latin typeface="Calibri"/>
                <a:cs typeface="Calibri"/>
              </a:rPr>
              <a:t>нт</a:t>
            </a:r>
            <a:r>
              <a:rPr sz="1800" spc="-10" dirty="0" smtClean="0">
                <a:latin typeface="Calibri"/>
                <a:cs typeface="Calibri"/>
              </a:rPr>
              <a:t>н</a:t>
            </a:r>
            <a:r>
              <a:rPr sz="1800" spc="0" dirty="0" smtClean="0">
                <a:latin typeface="Calibri"/>
                <a:cs typeface="Calibri"/>
              </a:rPr>
              <a:t>ую</a:t>
            </a:r>
            <a:r>
              <a:rPr sz="1800" spc="-10" dirty="0" smtClean="0">
                <a:latin typeface="Calibri"/>
                <a:cs typeface="Calibri"/>
              </a:rPr>
              <a:t> </a:t>
            </a:r>
            <a:r>
              <a:rPr sz="1800" spc="-20" dirty="0" smtClean="0">
                <a:latin typeface="Calibri"/>
                <a:cs typeface="Calibri"/>
              </a:rPr>
              <a:t>ц</a:t>
            </a:r>
            <a:r>
              <a:rPr sz="1800" spc="0" dirty="0" smtClean="0">
                <a:latin typeface="Calibri"/>
                <a:cs typeface="Calibri"/>
              </a:rPr>
              <a:t>ену</a:t>
            </a:r>
            <a:r>
              <a:rPr sz="1800" spc="-10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из Е</a:t>
            </a:r>
            <a:r>
              <a:rPr sz="1800" spc="-10" dirty="0" smtClean="0">
                <a:latin typeface="Calibri"/>
                <a:cs typeface="Calibri"/>
              </a:rPr>
              <a:t>И</a:t>
            </a:r>
            <a:r>
              <a:rPr sz="1800" spc="0" dirty="0" smtClean="0">
                <a:latin typeface="Calibri"/>
                <a:cs typeface="Calibri"/>
              </a:rPr>
              <a:t>С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7327392" y="3781044"/>
            <a:ext cx="3168396" cy="914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950" spc="-15" baseline="4273" dirty="0" smtClean="0">
                <a:latin typeface="Arial"/>
                <a:cs typeface="Arial"/>
              </a:rPr>
              <a:t>© </a:t>
            </a:r>
            <a:r>
              <a:rPr sz="1300" spc="-30" dirty="0" smtClean="0">
                <a:latin typeface="Arial"/>
                <a:cs typeface="Arial"/>
              </a:rPr>
              <a:t>И</a:t>
            </a:r>
            <a:r>
              <a:rPr sz="1300" spc="-35" dirty="0" smtClean="0">
                <a:latin typeface="Arial"/>
                <a:cs typeface="Arial"/>
              </a:rPr>
              <a:t>Н</a:t>
            </a:r>
            <a:r>
              <a:rPr sz="1300" spc="-85" dirty="0" smtClean="0">
                <a:latin typeface="Arial"/>
                <a:cs typeface="Arial"/>
              </a:rPr>
              <a:t>С</a:t>
            </a:r>
            <a:r>
              <a:rPr sz="1300" spc="-25" dirty="0" smtClean="0">
                <a:latin typeface="Arial"/>
                <a:cs typeface="Arial"/>
              </a:rPr>
              <a:t>Т</a:t>
            </a:r>
            <a:r>
              <a:rPr sz="1300" spc="-30" dirty="0" smtClean="0">
                <a:latin typeface="Arial"/>
                <a:cs typeface="Arial"/>
              </a:rPr>
              <a:t>И</a:t>
            </a:r>
            <a:r>
              <a:rPr sz="1300" spc="-25" dirty="0" smtClean="0">
                <a:latin typeface="Arial"/>
                <a:cs typeface="Arial"/>
              </a:rPr>
              <a:t>Т</a:t>
            </a:r>
            <a:r>
              <a:rPr sz="1300" spc="-30" dirty="0" smtClean="0">
                <a:latin typeface="Arial"/>
                <a:cs typeface="Arial"/>
              </a:rPr>
              <a:t>У</a:t>
            </a:r>
            <a:r>
              <a:rPr sz="1300" spc="-10" dirty="0" smtClean="0">
                <a:latin typeface="Arial"/>
                <a:cs typeface="Arial"/>
              </a:rPr>
              <a:t>Т</a:t>
            </a:r>
            <a:r>
              <a:rPr sz="1300" spc="-85" dirty="0" smtClean="0">
                <a:latin typeface="Arial"/>
                <a:cs typeface="Arial"/>
              </a:rPr>
              <a:t> </a:t>
            </a:r>
            <a:r>
              <a:rPr sz="1300" spc="-105" dirty="0" smtClean="0">
                <a:latin typeface="Arial"/>
                <a:cs typeface="Arial"/>
              </a:rPr>
              <a:t>Г</a:t>
            </a:r>
            <a:r>
              <a:rPr sz="1300" spc="-25" dirty="0" smtClean="0">
                <a:latin typeface="Arial"/>
                <a:cs typeface="Arial"/>
              </a:rPr>
              <a:t>О</a:t>
            </a:r>
            <a:r>
              <a:rPr sz="1300" spc="-35" dirty="0" smtClean="0">
                <a:latin typeface="Arial"/>
                <a:cs typeface="Arial"/>
              </a:rPr>
              <a:t>С</a:t>
            </a:r>
            <a:r>
              <a:rPr sz="1300" spc="-25" dirty="0" smtClean="0">
                <a:latin typeface="Arial"/>
                <a:cs typeface="Arial"/>
              </a:rPr>
              <a:t>ЗА</a:t>
            </a:r>
            <a:r>
              <a:rPr sz="1300" spc="-10" dirty="0" smtClean="0">
                <a:latin typeface="Arial"/>
                <a:cs typeface="Arial"/>
              </a:rPr>
              <a:t>К</a:t>
            </a:r>
            <a:r>
              <a:rPr sz="1300" spc="-20" dirty="0" smtClean="0">
                <a:latin typeface="Arial"/>
                <a:cs typeface="Arial"/>
              </a:rPr>
              <a:t>УП</a:t>
            </a:r>
            <a:r>
              <a:rPr sz="1300" spc="-25" dirty="0" smtClean="0">
                <a:latin typeface="Arial"/>
                <a:cs typeface="Arial"/>
              </a:rPr>
              <a:t>ОК</a:t>
            </a:r>
            <a:r>
              <a:rPr sz="1300" spc="-5" dirty="0" smtClean="0">
                <a:latin typeface="Arial"/>
                <a:cs typeface="Arial"/>
              </a:rPr>
              <a:t>,</a:t>
            </a:r>
            <a:r>
              <a:rPr sz="1300" spc="-15" dirty="0" smtClean="0">
                <a:latin typeface="Arial"/>
                <a:cs typeface="Arial"/>
              </a:rPr>
              <a:t> </a:t>
            </a:r>
            <a:r>
              <a:rPr sz="1300" spc="-10" dirty="0" smtClean="0">
                <a:latin typeface="Arial"/>
                <a:cs typeface="Arial"/>
              </a:rPr>
              <a:t>ФЕДО</a:t>
            </a:r>
            <a:r>
              <a:rPr sz="1300" spc="-40" dirty="0" smtClean="0">
                <a:latin typeface="Arial"/>
                <a:cs typeface="Arial"/>
              </a:rPr>
              <a:t>Р</a:t>
            </a:r>
            <a:r>
              <a:rPr sz="1300" spc="-10" dirty="0" smtClean="0">
                <a:latin typeface="Arial"/>
                <a:cs typeface="Arial"/>
              </a:rPr>
              <a:t>ОВ</a:t>
            </a:r>
            <a:r>
              <a:rPr sz="1300" spc="-40" dirty="0" smtClean="0">
                <a:latin typeface="Arial"/>
                <a:cs typeface="Arial"/>
              </a:rPr>
              <a:t> </a:t>
            </a:r>
            <a:r>
              <a:rPr sz="1300" spc="10" dirty="0" smtClean="0">
                <a:latin typeface="Arial"/>
                <a:cs typeface="Arial"/>
              </a:rPr>
              <a:t>А</a:t>
            </a:r>
            <a:r>
              <a:rPr sz="1300" spc="-10" dirty="0" smtClean="0">
                <a:latin typeface="Arial"/>
                <a:cs typeface="Arial"/>
              </a:rPr>
              <a:t>ЛЕ</a:t>
            </a:r>
            <a:r>
              <a:rPr sz="1300" spc="-25" dirty="0" smtClean="0">
                <a:latin typeface="Arial"/>
                <a:cs typeface="Arial"/>
              </a:rPr>
              <a:t>К</a:t>
            </a:r>
            <a:r>
              <a:rPr sz="1300" spc="-10" dirty="0" smtClean="0">
                <a:latin typeface="Arial"/>
                <a:cs typeface="Arial"/>
              </a:rPr>
              <a:t>СЕЙ</a:t>
            </a:r>
            <a:r>
              <a:rPr sz="1300" spc="-35" dirty="0" smtClean="0">
                <a:latin typeface="Arial"/>
                <a:cs typeface="Arial"/>
              </a:rPr>
              <a:t> </a:t>
            </a:r>
            <a:r>
              <a:rPr sz="1300" spc="10" dirty="0" smtClean="0">
                <a:latin typeface="Arial"/>
                <a:cs typeface="Arial"/>
              </a:rPr>
              <a:t>А</a:t>
            </a:r>
            <a:r>
              <a:rPr sz="1300" spc="-10" dirty="0" smtClean="0">
                <a:latin typeface="Arial"/>
                <a:cs typeface="Arial"/>
              </a:rPr>
              <a:t>ЛЕ</a:t>
            </a:r>
            <a:r>
              <a:rPr sz="1300" spc="-25" dirty="0" smtClean="0">
                <a:latin typeface="Arial"/>
                <a:cs typeface="Arial"/>
              </a:rPr>
              <a:t>К</a:t>
            </a:r>
            <a:r>
              <a:rPr sz="1300" spc="-35" dirty="0" smtClean="0">
                <a:latin typeface="Arial"/>
                <a:cs typeface="Arial"/>
              </a:rPr>
              <a:t>С</a:t>
            </a:r>
            <a:r>
              <a:rPr sz="1300" spc="-10" dirty="0" smtClean="0">
                <a:latin typeface="Arial"/>
                <a:cs typeface="Arial"/>
              </a:rPr>
              <a:t>АНД</a:t>
            </a:r>
            <a:r>
              <a:rPr sz="1300" spc="-50" dirty="0" smtClean="0">
                <a:latin typeface="Arial"/>
                <a:cs typeface="Arial"/>
              </a:rPr>
              <a:t>Р</a:t>
            </a:r>
            <a:r>
              <a:rPr sz="1300" spc="-10" dirty="0" smtClean="0">
                <a:latin typeface="Arial"/>
                <a:cs typeface="Arial"/>
              </a:rPr>
              <a:t>О</a:t>
            </a:r>
            <a:r>
              <a:rPr sz="1300" spc="-25" dirty="0" smtClean="0">
                <a:latin typeface="Arial"/>
                <a:cs typeface="Arial"/>
              </a:rPr>
              <a:t>В</a:t>
            </a:r>
            <a:r>
              <a:rPr sz="1300" spc="-10" dirty="0" smtClean="0">
                <a:latin typeface="Arial"/>
                <a:cs typeface="Arial"/>
              </a:rPr>
              <a:t>И</a:t>
            </a:r>
            <a:r>
              <a:rPr sz="1300" spc="-25" dirty="0" smtClean="0">
                <a:latin typeface="Arial"/>
                <a:cs typeface="Arial"/>
              </a:rPr>
              <a:t>Ч</a:t>
            </a:r>
            <a:r>
              <a:rPr sz="1300" spc="-5" dirty="0" smtClean="0">
                <a:latin typeface="Arial"/>
                <a:cs typeface="Arial"/>
              </a:rPr>
              <a:t>,</a:t>
            </a:r>
            <a:r>
              <a:rPr sz="1300" spc="-90" dirty="0" smtClean="0">
                <a:latin typeface="Arial"/>
                <a:cs typeface="Arial"/>
              </a:rPr>
              <a:t> </a:t>
            </a:r>
            <a:r>
              <a:rPr sz="1300" spc="-15" dirty="0" smtClean="0">
                <a:latin typeface="Arial"/>
                <a:cs typeface="Arial"/>
              </a:rPr>
              <a:t>2018</a:t>
            </a:r>
            <a:endParaRPr sz="1300">
              <a:latin typeface="Arial"/>
              <a:cs typeface="Arial"/>
            </a:endParaRPr>
          </a:p>
        </p:txBody>
      </p:sp>
      <p:sp>
        <p:nvSpPr>
          <p:cNvPr id="22" name="object 2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b="1" dirty="0" smtClean="0">
                <a:solidFill>
                  <a:srgbClr val="FFFFFF"/>
                </a:solidFill>
                <a:latin typeface="Arial"/>
                <a:cs typeface="Arial"/>
              </a:rPr>
              <a:pPr marL="25400">
                <a:lnSpc>
                  <a:spcPct val="100000"/>
                </a:lnSpc>
              </a:pPr>
              <a:t>18</a:t>
            </a:fld>
            <a:endParaRPr sz="1400">
              <a:latin typeface="Arial"/>
              <a:cs typeface="Arial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300" b="1" spc="-40" dirty="0" smtClean="0">
                <a:latin typeface="Arial"/>
                <a:cs typeface="Arial"/>
                <a:hlinkClick r:id="rId3"/>
              </a:rPr>
              <a:t>WW</a:t>
            </a:r>
            <a:r>
              <a:rPr sz="1300" b="1" spc="-114" dirty="0" smtClean="0">
                <a:latin typeface="Arial"/>
                <a:cs typeface="Arial"/>
                <a:hlinkClick r:id="rId3"/>
              </a:rPr>
              <a:t>W</a:t>
            </a:r>
            <a:r>
              <a:rPr sz="1300" b="1" spc="-30" dirty="0" smtClean="0">
                <a:latin typeface="Arial"/>
                <a:cs typeface="Arial"/>
                <a:hlinkClick r:id="rId3"/>
              </a:rPr>
              <a:t>.</a:t>
            </a:r>
            <a:r>
              <a:rPr sz="1300" b="1" spc="-35" dirty="0" smtClean="0">
                <a:latin typeface="Arial"/>
                <a:cs typeface="Arial"/>
                <a:hlinkClick r:id="rId3"/>
              </a:rPr>
              <a:t>ROS</a:t>
            </a:r>
            <a:r>
              <a:rPr sz="1300" b="1" spc="-25" dirty="0" smtClean="0">
                <a:latin typeface="Arial"/>
                <a:cs typeface="Arial"/>
                <a:hlinkClick r:id="rId3"/>
              </a:rPr>
              <a:t>Z</a:t>
            </a:r>
            <a:r>
              <a:rPr sz="1300" b="1" spc="-50" dirty="0" smtClean="0">
                <a:latin typeface="Arial"/>
                <a:cs typeface="Arial"/>
                <a:hlinkClick r:id="rId3"/>
              </a:rPr>
              <a:t>A</a:t>
            </a:r>
            <a:r>
              <a:rPr sz="1300" b="1" spc="-25" dirty="0" smtClean="0">
                <a:latin typeface="Arial"/>
                <a:cs typeface="Arial"/>
                <a:hlinkClick r:id="rId3"/>
              </a:rPr>
              <a:t>K</a:t>
            </a:r>
            <a:r>
              <a:rPr sz="1300" b="1" spc="-35" dirty="0" smtClean="0">
                <a:latin typeface="Arial"/>
                <a:cs typeface="Arial"/>
                <a:hlinkClick r:id="rId3"/>
              </a:rPr>
              <a:t>UP</a:t>
            </a:r>
            <a:r>
              <a:rPr sz="1300" b="1" spc="-25" dirty="0" smtClean="0">
                <a:latin typeface="Arial"/>
                <a:cs typeface="Arial"/>
                <a:hlinkClick r:id="rId3"/>
              </a:rPr>
              <a:t>K</a:t>
            </a:r>
            <a:r>
              <a:rPr sz="1300" b="1" spc="-30" dirty="0" smtClean="0">
                <a:latin typeface="Arial"/>
                <a:cs typeface="Arial"/>
                <a:hlinkClick r:id="rId3"/>
              </a:rPr>
              <a:t>I</a:t>
            </a:r>
            <a:r>
              <a:rPr sz="1300" b="1" spc="-20" dirty="0" smtClean="0">
                <a:latin typeface="Arial"/>
                <a:cs typeface="Arial"/>
                <a:hlinkClick r:id="rId3"/>
              </a:rPr>
              <a:t>.</a:t>
            </a:r>
            <a:r>
              <a:rPr sz="1300" b="1" spc="-35" dirty="0" smtClean="0">
                <a:latin typeface="Arial"/>
                <a:cs typeface="Arial"/>
                <a:hlinkClick r:id="rId3"/>
              </a:rPr>
              <a:t>R</a:t>
            </a:r>
            <a:r>
              <a:rPr sz="1300" b="1" spc="-10" dirty="0" smtClean="0">
                <a:latin typeface="Arial"/>
                <a:cs typeface="Arial"/>
                <a:hlinkClick r:id="rId3"/>
              </a:rPr>
              <a:t>U</a:t>
            </a:r>
            <a:endParaRPr sz="13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79298" y="6994397"/>
            <a:ext cx="9756521" cy="0"/>
          </a:xfrm>
          <a:custGeom>
            <a:avLst/>
            <a:gdLst/>
            <a:ahLst/>
            <a:cxnLst/>
            <a:rect l="l" t="t" r="r" b="b"/>
            <a:pathLst>
              <a:path w="9756521">
                <a:moveTo>
                  <a:pt x="0" y="0"/>
                </a:moveTo>
                <a:lnTo>
                  <a:pt x="9756521" y="0"/>
                </a:lnTo>
              </a:path>
            </a:pathLst>
          </a:custGeom>
          <a:ln w="10668">
            <a:solidFill>
              <a:srgbClr val="E6E7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78536" y="1495044"/>
            <a:ext cx="9756521" cy="0"/>
          </a:xfrm>
          <a:custGeom>
            <a:avLst/>
            <a:gdLst/>
            <a:ahLst/>
            <a:cxnLst/>
            <a:rect l="l" t="t" r="r" b="b"/>
            <a:pathLst>
              <a:path w="9756521">
                <a:moveTo>
                  <a:pt x="0" y="0"/>
                </a:moveTo>
                <a:lnTo>
                  <a:pt x="9756521" y="0"/>
                </a:lnTo>
              </a:path>
            </a:pathLst>
          </a:custGeom>
          <a:ln w="18288">
            <a:solidFill>
              <a:srgbClr val="00628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36220">
              <a:lnSpc>
                <a:spcPct val="100000"/>
              </a:lnSpc>
            </a:pPr>
            <a:r>
              <a:rPr sz="2400" b="1" dirty="0" smtClean="0">
                <a:solidFill>
                  <a:srgbClr val="006284"/>
                </a:solidFill>
                <a:latin typeface="Arial"/>
                <a:cs typeface="Arial"/>
              </a:rPr>
              <a:t>ПОРЯ</a:t>
            </a:r>
            <a:r>
              <a:rPr sz="2400" b="1" spc="-10" dirty="0" smtClean="0">
                <a:solidFill>
                  <a:srgbClr val="006284"/>
                </a:solidFill>
                <a:latin typeface="Arial"/>
                <a:cs typeface="Arial"/>
              </a:rPr>
              <a:t>Д</a:t>
            </a:r>
            <a:r>
              <a:rPr sz="2400" b="1" spc="0" dirty="0" smtClean="0">
                <a:solidFill>
                  <a:srgbClr val="006284"/>
                </a:solidFill>
                <a:latin typeface="Arial"/>
                <a:cs typeface="Arial"/>
              </a:rPr>
              <a:t>ОК</a:t>
            </a:r>
            <a:r>
              <a:rPr sz="2400" b="1" spc="-15" dirty="0" smtClean="0">
                <a:solidFill>
                  <a:srgbClr val="006284"/>
                </a:solidFill>
                <a:latin typeface="Arial"/>
                <a:cs typeface="Arial"/>
              </a:rPr>
              <a:t> </a:t>
            </a:r>
            <a:r>
              <a:rPr sz="2400" b="1" spc="0" dirty="0" smtClean="0">
                <a:solidFill>
                  <a:srgbClr val="006284"/>
                </a:solidFill>
                <a:latin typeface="Arial"/>
                <a:cs typeface="Arial"/>
              </a:rPr>
              <a:t>Р</a:t>
            </a:r>
            <a:r>
              <a:rPr sz="2400" b="1" spc="-10" dirty="0" smtClean="0">
                <a:solidFill>
                  <a:srgbClr val="006284"/>
                </a:solidFill>
                <a:latin typeface="Arial"/>
                <a:cs typeface="Arial"/>
              </a:rPr>
              <a:t>А</a:t>
            </a:r>
            <a:r>
              <a:rPr sz="2400" b="1" spc="0" dirty="0" smtClean="0">
                <a:solidFill>
                  <a:srgbClr val="006284"/>
                </a:solidFill>
                <a:latin typeface="Arial"/>
                <a:cs typeface="Arial"/>
              </a:rPr>
              <a:t>СЧЕ</a:t>
            </a:r>
            <a:r>
              <a:rPr sz="2400" b="1" spc="-10" dirty="0" smtClean="0">
                <a:solidFill>
                  <a:srgbClr val="006284"/>
                </a:solidFill>
                <a:latin typeface="Arial"/>
                <a:cs typeface="Arial"/>
              </a:rPr>
              <a:t>Т</a:t>
            </a:r>
            <a:r>
              <a:rPr sz="2400" b="1" spc="0" dirty="0" smtClean="0">
                <a:solidFill>
                  <a:srgbClr val="006284"/>
                </a:solidFill>
                <a:latin typeface="Arial"/>
                <a:cs typeface="Arial"/>
              </a:rPr>
              <a:t>А</a:t>
            </a:r>
            <a:r>
              <a:rPr sz="2400" b="1" spc="20" dirty="0" smtClean="0">
                <a:solidFill>
                  <a:srgbClr val="006284"/>
                </a:solidFill>
                <a:latin typeface="Arial"/>
                <a:cs typeface="Arial"/>
              </a:rPr>
              <a:t> </a:t>
            </a:r>
            <a:r>
              <a:rPr sz="2400" b="1" spc="0" dirty="0" smtClean="0">
                <a:solidFill>
                  <a:srgbClr val="006284"/>
                </a:solidFill>
                <a:latin typeface="Arial"/>
                <a:cs typeface="Arial"/>
              </a:rPr>
              <a:t>Н(М</a:t>
            </a:r>
            <a:r>
              <a:rPr sz="2400" b="1" spc="5" dirty="0" smtClean="0">
                <a:solidFill>
                  <a:srgbClr val="006284"/>
                </a:solidFill>
                <a:latin typeface="Arial"/>
                <a:cs typeface="Arial"/>
              </a:rPr>
              <a:t>)</a:t>
            </a:r>
            <a:r>
              <a:rPr sz="2400" b="1" spc="0" dirty="0" smtClean="0">
                <a:solidFill>
                  <a:srgbClr val="006284"/>
                </a:solidFill>
                <a:latin typeface="Arial"/>
                <a:cs typeface="Arial"/>
              </a:rPr>
              <a:t>ЦК</a:t>
            </a:r>
            <a:r>
              <a:rPr sz="2400" b="1" spc="-10" dirty="0" smtClean="0">
                <a:solidFill>
                  <a:srgbClr val="006284"/>
                </a:solidFill>
                <a:latin typeface="Arial"/>
                <a:cs typeface="Arial"/>
              </a:rPr>
              <a:t> </a:t>
            </a:r>
            <a:r>
              <a:rPr sz="2400" b="1" spc="0" dirty="0" smtClean="0">
                <a:solidFill>
                  <a:srgbClr val="006284"/>
                </a:solidFill>
                <a:latin typeface="Arial"/>
                <a:cs typeface="Arial"/>
              </a:rPr>
              <a:t>С 09.12.2017</a:t>
            </a:r>
            <a:endParaRPr sz="2400">
              <a:latin typeface="Arial"/>
              <a:cs typeface="Arial"/>
            </a:endParaRPr>
          </a:p>
          <a:p>
            <a:pPr marL="236220">
              <a:lnSpc>
                <a:spcPct val="100000"/>
              </a:lnSpc>
            </a:pPr>
            <a:r>
              <a:rPr sz="2400" b="1" i="1" dirty="0" smtClean="0">
                <a:solidFill>
                  <a:srgbClr val="006284"/>
                </a:solidFill>
                <a:latin typeface="Arial"/>
                <a:cs typeface="Arial"/>
              </a:rPr>
              <a:t>(ПРИКАЗ </a:t>
            </a:r>
            <a:r>
              <a:rPr sz="2400" b="1" i="1" spc="-35" dirty="0" smtClean="0">
                <a:solidFill>
                  <a:srgbClr val="006284"/>
                </a:solidFill>
                <a:latin typeface="Arial"/>
                <a:cs typeface="Arial"/>
              </a:rPr>
              <a:t>М</a:t>
            </a:r>
            <a:r>
              <a:rPr sz="2400" b="1" i="1" spc="0" dirty="0" smtClean="0">
                <a:solidFill>
                  <a:srgbClr val="006284"/>
                </a:solidFill>
                <a:latin typeface="Arial"/>
                <a:cs typeface="Arial"/>
              </a:rPr>
              <a:t>З</a:t>
            </a:r>
            <a:r>
              <a:rPr sz="2400" b="1" i="1" spc="15" dirty="0" smtClean="0">
                <a:solidFill>
                  <a:srgbClr val="006284"/>
                </a:solidFill>
                <a:latin typeface="Arial"/>
                <a:cs typeface="Arial"/>
              </a:rPr>
              <a:t> </a:t>
            </a:r>
            <a:r>
              <a:rPr sz="2400" b="1" i="1" spc="0" dirty="0" smtClean="0">
                <a:solidFill>
                  <a:srgbClr val="006284"/>
                </a:solidFill>
                <a:latin typeface="Arial"/>
                <a:cs typeface="Arial"/>
              </a:rPr>
              <a:t>РФ</a:t>
            </a:r>
            <a:r>
              <a:rPr sz="2400" b="1" i="1" spc="-10" dirty="0" smtClean="0">
                <a:solidFill>
                  <a:srgbClr val="006284"/>
                </a:solidFill>
                <a:latin typeface="Arial"/>
                <a:cs typeface="Arial"/>
              </a:rPr>
              <a:t> о</a:t>
            </a:r>
            <a:r>
              <a:rPr sz="2400" b="1" i="1" spc="0" dirty="0" smtClean="0">
                <a:solidFill>
                  <a:srgbClr val="006284"/>
                </a:solidFill>
                <a:latin typeface="Arial"/>
                <a:cs typeface="Arial"/>
              </a:rPr>
              <a:t>т 26.10.20</a:t>
            </a:r>
            <a:r>
              <a:rPr sz="2400" b="1" i="1" spc="-10" dirty="0" smtClean="0">
                <a:solidFill>
                  <a:srgbClr val="006284"/>
                </a:solidFill>
                <a:latin typeface="Arial"/>
                <a:cs typeface="Arial"/>
              </a:rPr>
              <a:t>1</a:t>
            </a:r>
            <a:r>
              <a:rPr sz="2400" b="1" i="1" spc="0" dirty="0" smtClean="0">
                <a:solidFill>
                  <a:srgbClr val="006284"/>
                </a:solidFill>
                <a:latin typeface="Arial"/>
                <a:cs typeface="Arial"/>
              </a:rPr>
              <a:t>4</a:t>
            </a:r>
            <a:r>
              <a:rPr sz="2400" b="1" i="1" spc="10" dirty="0" smtClean="0">
                <a:solidFill>
                  <a:srgbClr val="006284"/>
                </a:solidFill>
                <a:latin typeface="Arial"/>
                <a:cs typeface="Arial"/>
              </a:rPr>
              <a:t> </a:t>
            </a:r>
            <a:r>
              <a:rPr sz="2400" b="1" i="1" spc="0" dirty="0" smtClean="0">
                <a:solidFill>
                  <a:srgbClr val="006284"/>
                </a:solidFill>
                <a:latin typeface="Arial"/>
                <a:cs typeface="Arial"/>
              </a:rPr>
              <a:t>№</a:t>
            </a:r>
            <a:r>
              <a:rPr sz="2400" b="1" i="1" spc="-10" dirty="0" smtClean="0">
                <a:solidFill>
                  <a:srgbClr val="006284"/>
                </a:solidFill>
                <a:latin typeface="Arial"/>
                <a:cs typeface="Arial"/>
              </a:rPr>
              <a:t> </a:t>
            </a:r>
            <a:r>
              <a:rPr sz="2400" b="1" i="1" spc="0" dirty="0" smtClean="0">
                <a:solidFill>
                  <a:srgbClr val="006284"/>
                </a:solidFill>
                <a:latin typeface="Arial"/>
                <a:cs typeface="Arial"/>
              </a:rPr>
              <a:t>87</a:t>
            </a:r>
            <a:r>
              <a:rPr sz="2400" b="1" i="1" spc="-10" dirty="0" smtClean="0">
                <a:solidFill>
                  <a:srgbClr val="006284"/>
                </a:solidFill>
                <a:latin typeface="Arial"/>
                <a:cs typeface="Arial"/>
              </a:rPr>
              <a:t>1</a:t>
            </a:r>
            <a:r>
              <a:rPr sz="2400" b="1" i="1" spc="0" dirty="0" smtClean="0">
                <a:solidFill>
                  <a:srgbClr val="006284"/>
                </a:solidFill>
                <a:latin typeface="Arial"/>
                <a:cs typeface="Arial"/>
              </a:rPr>
              <a:t>н)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48741" y="1668017"/>
            <a:ext cx="9672955" cy="92519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algn="just">
              <a:lnSpc>
                <a:spcPct val="100000"/>
              </a:lnSpc>
            </a:pPr>
            <a:r>
              <a:rPr sz="2000" dirty="0" smtClean="0">
                <a:latin typeface="Arial"/>
                <a:cs typeface="Arial"/>
              </a:rPr>
              <a:t>За</a:t>
            </a:r>
            <a:r>
              <a:rPr sz="2000" spc="140" dirty="0" smtClean="0">
                <a:latin typeface="Arial"/>
                <a:cs typeface="Arial"/>
              </a:rPr>
              <a:t> </a:t>
            </a:r>
            <a:r>
              <a:rPr sz="2000" spc="-20" dirty="0" smtClean="0">
                <a:latin typeface="Arial"/>
                <a:cs typeface="Arial"/>
              </a:rPr>
              <a:t>ц</a:t>
            </a:r>
            <a:r>
              <a:rPr sz="2000" spc="-10" dirty="0" smtClean="0">
                <a:latin typeface="Arial"/>
                <a:cs typeface="Arial"/>
              </a:rPr>
              <a:t>е</a:t>
            </a:r>
            <a:r>
              <a:rPr sz="2000" spc="0" dirty="0" smtClean="0">
                <a:latin typeface="Arial"/>
                <a:cs typeface="Arial"/>
              </a:rPr>
              <a:t>ну</a:t>
            </a:r>
            <a:r>
              <a:rPr sz="2000" spc="130" dirty="0" smtClean="0">
                <a:latin typeface="Arial"/>
                <a:cs typeface="Arial"/>
              </a:rPr>
              <a:t> </a:t>
            </a:r>
            <a:r>
              <a:rPr sz="2000" spc="-50" dirty="0" smtClean="0">
                <a:latin typeface="Arial"/>
                <a:cs typeface="Arial"/>
              </a:rPr>
              <a:t>е</a:t>
            </a:r>
            <a:r>
              <a:rPr sz="2000" spc="0" dirty="0" smtClean="0">
                <a:latin typeface="Arial"/>
                <a:cs typeface="Arial"/>
              </a:rPr>
              <a:t>д</a:t>
            </a:r>
            <a:r>
              <a:rPr sz="2000" spc="-20" dirty="0" smtClean="0">
                <a:latin typeface="Arial"/>
                <a:cs typeface="Arial"/>
              </a:rPr>
              <a:t>и</a:t>
            </a:r>
            <a:r>
              <a:rPr sz="2000" spc="0" dirty="0" smtClean="0">
                <a:latin typeface="Arial"/>
                <a:cs typeface="Arial"/>
              </a:rPr>
              <a:t>н</a:t>
            </a:r>
            <a:r>
              <a:rPr sz="2000" spc="-10" dirty="0" smtClean="0">
                <a:latin typeface="Arial"/>
                <a:cs typeface="Arial"/>
              </a:rPr>
              <a:t>и</a:t>
            </a:r>
            <a:r>
              <a:rPr sz="2000" spc="0" dirty="0" smtClean="0">
                <a:latin typeface="Arial"/>
                <a:cs typeface="Arial"/>
              </a:rPr>
              <a:t>цы</a:t>
            </a:r>
            <a:r>
              <a:rPr sz="2000" spc="125" dirty="0" smtClean="0">
                <a:latin typeface="Arial"/>
                <a:cs typeface="Arial"/>
              </a:rPr>
              <a:t> </a:t>
            </a:r>
            <a:r>
              <a:rPr sz="2000" spc="-10" dirty="0" smtClean="0">
                <a:latin typeface="Arial"/>
                <a:cs typeface="Arial"/>
              </a:rPr>
              <a:t>п</a:t>
            </a:r>
            <a:r>
              <a:rPr sz="2000" spc="0" dirty="0" smtClean="0">
                <a:latin typeface="Arial"/>
                <a:cs typeface="Arial"/>
              </a:rPr>
              <a:t>лан</a:t>
            </a:r>
            <a:r>
              <a:rPr sz="2000" spc="-10" dirty="0" smtClean="0">
                <a:latin typeface="Arial"/>
                <a:cs typeface="Arial"/>
              </a:rPr>
              <a:t>и</a:t>
            </a:r>
            <a:r>
              <a:rPr sz="2000" spc="-35" dirty="0" smtClean="0">
                <a:latin typeface="Arial"/>
                <a:cs typeface="Arial"/>
              </a:rPr>
              <a:t>р</a:t>
            </a:r>
            <a:r>
              <a:rPr sz="2000" spc="-30" dirty="0" smtClean="0">
                <a:latin typeface="Arial"/>
                <a:cs typeface="Arial"/>
              </a:rPr>
              <a:t>у</a:t>
            </a:r>
            <a:r>
              <a:rPr sz="2000" spc="0" dirty="0" smtClean="0">
                <a:latin typeface="Arial"/>
                <a:cs typeface="Arial"/>
              </a:rPr>
              <a:t>емо</a:t>
            </a:r>
            <a:r>
              <a:rPr sz="2000" spc="-45" dirty="0" smtClean="0">
                <a:latin typeface="Arial"/>
                <a:cs typeface="Arial"/>
              </a:rPr>
              <a:t>г</a:t>
            </a:r>
            <a:r>
              <a:rPr sz="2000" spc="0" dirty="0" smtClean="0">
                <a:latin typeface="Arial"/>
                <a:cs typeface="Arial"/>
              </a:rPr>
              <a:t>о</a:t>
            </a:r>
            <a:r>
              <a:rPr sz="2000" spc="130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к</a:t>
            </a:r>
            <a:r>
              <a:rPr sz="2000" spc="125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заку</a:t>
            </a:r>
            <a:r>
              <a:rPr sz="2000" spc="-15" dirty="0" smtClean="0">
                <a:latin typeface="Arial"/>
                <a:cs typeface="Arial"/>
              </a:rPr>
              <a:t>п</a:t>
            </a:r>
            <a:r>
              <a:rPr sz="2000" spc="20" dirty="0" smtClean="0">
                <a:latin typeface="Arial"/>
                <a:cs typeface="Arial"/>
              </a:rPr>
              <a:t>к</a:t>
            </a:r>
            <a:r>
              <a:rPr sz="2000" spc="0" dirty="0" smtClean="0">
                <a:latin typeface="Arial"/>
                <a:cs typeface="Arial"/>
              </a:rPr>
              <a:t>е</a:t>
            </a:r>
            <a:r>
              <a:rPr sz="2000" spc="145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ле</a:t>
            </a:r>
            <a:r>
              <a:rPr sz="2000" spc="40" dirty="0" smtClean="0">
                <a:latin typeface="Arial"/>
                <a:cs typeface="Arial"/>
              </a:rPr>
              <a:t>к</a:t>
            </a:r>
            <a:r>
              <a:rPr sz="2000" spc="-10" dirty="0" smtClean="0">
                <a:latin typeface="Arial"/>
                <a:cs typeface="Arial"/>
              </a:rPr>
              <a:t>а</a:t>
            </a:r>
            <a:r>
              <a:rPr sz="2000" spc="0" dirty="0" smtClean="0">
                <a:latin typeface="Arial"/>
                <a:cs typeface="Arial"/>
              </a:rPr>
              <a:t>р</a:t>
            </a:r>
            <a:r>
              <a:rPr sz="2000" spc="5" dirty="0" smtClean="0">
                <a:latin typeface="Arial"/>
                <a:cs typeface="Arial"/>
              </a:rPr>
              <a:t>с</a:t>
            </a:r>
            <a:r>
              <a:rPr sz="2000" spc="-20" dirty="0" smtClean="0">
                <a:latin typeface="Arial"/>
                <a:cs typeface="Arial"/>
              </a:rPr>
              <a:t>тв</a:t>
            </a:r>
            <a:r>
              <a:rPr sz="2000" spc="0" dirty="0" smtClean="0">
                <a:latin typeface="Arial"/>
                <a:cs typeface="Arial"/>
              </a:rPr>
              <a:t>ен</a:t>
            </a:r>
            <a:r>
              <a:rPr sz="2000" spc="-15" dirty="0" smtClean="0">
                <a:latin typeface="Arial"/>
                <a:cs typeface="Arial"/>
              </a:rPr>
              <a:t>н</a:t>
            </a:r>
            <a:r>
              <a:rPr sz="2000" spc="0" dirty="0" smtClean="0">
                <a:latin typeface="Arial"/>
                <a:cs typeface="Arial"/>
              </a:rPr>
              <a:t>о</a:t>
            </a:r>
            <a:r>
              <a:rPr sz="2000" spc="-50" dirty="0" smtClean="0">
                <a:latin typeface="Arial"/>
                <a:cs typeface="Arial"/>
              </a:rPr>
              <a:t>г</a:t>
            </a:r>
            <a:r>
              <a:rPr sz="2000" spc="0" dirty="0" smtClean="0">
                <a:latin typeface="Arial"/>
                <a:cs typeface="Arial"/>
              </a:rPr>
              <a:t>о</a:t>
            </a:r>
            <a:r>
              <a:rPr sz="2000" spc="130" dirty="0" smtClean="0">
                <a:latin typeface="Arial"/>
                <a:cs typeface="Arial"/>
              </a:rPr>
              <a:t> </a:t>
            </a:r>
            <a:r>
              <a:rPr sz="2000" spc="-10" dirty="0" smtClean="0">
                <a:latin typeface="Arial"/>
                <a:cs typeface="Arial"/>
              </a:rPr>
              <a:t>п</a:t>
            </a:r>
            <a:r>
              <a:rPr sz="2000" spc="0" dirty="0" smtClean="0">
                <a:latin typeface="Arial"/>
                <a:cs typeface="Arial"/>
              </a:rPr>
              <a:t>р</a:t>
            </a:r>
            <a:r>
              <a:rPr sz="2000" spc="-10" dirty="0" smtClean="0">
                <a:latin typeface="Arial"/>
                <a:cs typeface="Arial"/>
              </a:rPr>
              <a:t>еп</a:t>
            </a:r>
            <a:r>
              <a:rPr sz="2000" spc="0" dirty="0" smtClean="0">
                <a:latin typeface="Arial"/>
                <a:cs typeface="Arial"/>
              </a:rPr>
              <a:t>ар</a:t>
            </a:r>
            <a:r>
              <a:rPr sz="2000" spc="-45" dirty="0" smtClean="0">
                <a:latin typeface="Arial"/>
                <a:cs typeface="Arial"/>
              </a:rPr>
              <a:t>а</a:t>
            </a:r>
            <a:r>
              <a:rPr sz="2000" spc="-30" dirty="0" smtClean="0">
                <a:latin typeface="Arial"/>
                <a:cs typeface="Arial"/>
              </a:rPr>
              <a:t>т</a:t>
            </a:r>
            <a:r>
              <a:rPr sz="2000" spc="0" dirty="0" smtClean="0">
                <a:latin typeface="Arial"/>
                <a:cs typeface="Arial"/>
              </a:rPr>
              <a:t>а</a:t>
            </a:r>
            <a:r>
              <a:rPr sz="2000" spc="125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за</a:t>
            </a:r>
            <a:r>
              <a:rPr sz="2000" spc="45" dirty="0" smtClean="0">
                <a:latin typeface="Arial"/>
                <a:cs typeface="Arial"/>
              </a:rPr>
              <a:t>к</a:t>
            </a:r>
            <a:r>
              <a:rPr sz="2000" spc="-35" dirty="0" smtClean="0">
                <a:latin typeface="Arial"/>
                <a:cs typeface="Arial"/>
              </a:rPr>
              <a:t>а</a:t>
            </a:r>
            <a:r>
              <a:rPr sz="2000" spc="-80" dirty="0" smtClean="0">
                <a:latin typeface="Arial"/>
                <a:cs typeface="Arial"/>
              </a:rPr>
              <a:t>з</a:t>
            </a:r>
            <a:r>
              <a:rPr sz="2000" spc="0" dirty="0" smtClean="0">
                <a:latin typeface="Arial"/>
                <a:cs typeface="Arial"/>
              </a:rPr>
              <a:t>чи</a:t>
            </a:r>
            <a:r>
              <a:rPr sz="2000" spc="15" dirty="0" smtClean="0">
                <a:latin typeface="Arial"/>
                <a:cs typeface="Arial"/>
              </a:rPr>
              <a:t>к</a:t>
            </a:r>
            <a:r>
              <a:rPr sz="2000" spc="-10" dirty="0" smtClean="0">
                <a:latin typeface="Arial"/>
                <a:cs typeface="Arial"/>
              </a:rPr>
              <a:t>о</a:t>
            </a:r>
            <a:r>
              <a:rPr sz="2000" spc="0" dirty="0" smtClean="0">
                <a:latin typeface="Arial"/>
                <a:cs typeface="Arial"/>
              </a:rPr>
              <a:t>м </a:t>
            </a:r>
            <a:r>
              <a:rPr sz="2000" spc="-10" dirty="0" smtClean="0">
                <a:latin typeface="Arial"/>
                <a:cs typeface="Arial"/>
              </a:rPr>
              <a:t>п</a:t>
            </a:r>
            <a:r>
              <a:rPr sz="2000" spc="0" dirty="0" smtClean="0">
                <a:latin typeface="Arial"/>
                <a:cs typeface="Arial"/>
              </a:rPr>
              <a:t>рин</a:t>
            </a:r>
            <a:r>
              <a:rPr sz="2000" spc="-10" dirty="0" smtClean="0">
                <a:latin typeface="Arial"/>
                <a:cs typeface="Arial"/>
              </a:rPr>
              <a:t>и</a:t>
            </a:r>
            <a:r>
              <a:rPr sz="2000" spc="0" dirty="0" smtClean="0">
                <a:latin typeface="Arial"/>
                <a:cs typeface="Arial"/>
              </a:rPr>
              <a:t>ма</a:t>
            </a:r>
            <a:r>
              <a:rPr sz="2000" spc="-70" dirty="0" smtClean="0">
                <a:latin typeface="Arial"/>
                <a:cs typeface="Arial"/>
              </a:rPr>
              <a:t>е</a:t>
            </a:r>
            <a:r>
              <a:rPr sz="2000" spc="-45" dirty="0" smtClean="0">
                <a:latin typeface="Arial"/>
                <a:cs typeface="Arial"/>
              </a:rPr>
              <a:t>т</a:t>
            </a:r>
            <a:r>
              <a:rPr sz="2000" spc="0" dirty="0" smtClean="0">
                <a:latin typeface="Arial"/>
                <a:cs typeface="Arial"/>
              </a:rPr>
              <a:t>ся</a:t>
            </a:r>
            <a:r>
              <a:rPr sz="2000" spc="270" dirty="0" smtClean="0">
                <a:latin typeface="Arial"/>
                <a:cs typeface="Arial"/>
              </a:rPr>
              <a:t> </a:t>
            </a:r>
            <a:r>
              <a:rPr sz="2000" b="1" u="heavy" spc="-10" dirty="0" smtClean="0">
                <a:latin typeface="Arial"/>
                <a:cs typeface="Arial"/>
              </a:rPr>
              <a:t>м</a:t>
            </a:r>
            <a:r>
              <a:rPr sz="2000" b="1" u="heavy" spc="0" dirty="0" smtClean="0">
                <a:latin typeface="Arial"/>
                <a:cs typeface="Arial"/>
              </a:rPr>
              <a:t>и</a:t>
            </a:r>
            <a:r>
              <a:rPr sz="2000" b="1" u="heavy" spc="-10" dirty="0" smtClean="0">
                <a:latin typeface="Arial"/>
                <a:cs typeface="Arial"/>
              </a:rPr>
              <a:t>ни</a:t>
            </a:r>
            <a:r>
              <a:rPr sz="2000" b="1" u="heavy" spc="-20" dirty="0" smtClean="0">
                <a:latin typeface="Arial"/>
                <a:cs typeface="Arial"/>
              </a:rPr>
              <a:t>м</a:t>
            </a:r>
            <a:r>
              <a:rPr sz="2000" b="1" u="heavy" spc="0" dirty="0" smtClean="0">
                <a:latin typeface="Arial"/>
                <a:cs typeface="Arial"/>
              </a:rPr>
              <a:t>а</a:t>
            </a:r>
            <a:r>
              <a:rPr sz="2000" b="1" u="heavy" spc="-10" dirty="0" smtClean="0">
                <a:latin typeface="Arial"/>
                <a:cs typeface="Arial"/>
              </a:rPr>
              <a:t>л</a:t>
            </a:r>
            <a:r>
              <a:rPr sz="2000" b="1" u="heavy" spc="0" dirty="0" smtClean="0">
                <a:latin typeface="Arial"/>
                <a:cs typeface="Arial"/>
              </a:rPr>
              <a:t>ь</a:t>
            </a:r>
            <a:r>
              <a:rPr sz="2000" b="1" u="heavy" spc="-10" dirty="0" smtClean="0">
                <a:latin typeface="Arial"/>
                <a:cs typeface="Arial"/>
              </a:rPr>
              <a:t>н</a:t>
            </a:r>
            <a:r>
              <a:rPr sz="2000" b="1" u="heavy" spc="0" dirty="0" smtClean="0">
                <a:latin typeface="Arial"/>
                <a:cs typeface="Arial"/>
              </a:rPr>
              <a:t>ое</a:t>
            </a:r>
            <a:r>
              <a:rPr sz="2000" b="1" spc="270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зн</a:t>
            </a:r>
            <a:r>
              <a:rPr sz="2000" spc="-65" dirty="0" smtClean="0">
                <a:latin typeface="Arial"/>
                <a:cs typeface="Arial"/>
              </a:rPr>
              <a:t>а</a:t>
            </a:r>
            <a:r>
              <a:rPr sz="2000" spc="0" dirty="0" smtClean="0">
                <a:latin typeface="Arial"/>
                <a:cs typeface="Arial"/>
              </a:rPr>
              <a:t>че</a:t>
            </a:r>
            <a:r>
              <a:rPr sz="2000" spc="-15" dirty="0" smtClean="0">
                <a:latin typeface="Arial"/>
                <a:cs typeface="Arial"/>
              </a:rPr>
              <a:t>н</a:t>
            </a:r>
            <a:r>
              <a:rPr sz="2000" spc="0" dirty="0" smtClean="0">
                <a:latin typeface="Arial"/>
                <a:cs typeface="Arial"/>
              </a:rPr>
              <a:t>ие</a:t>
            </a:r>
            <a:r>
              <a:rPr sz="2000" spc="270" dirty="0" smtClean="0">
                <a:latin typeface="Arial"/>
                <a:cs typeface="Arial"/>
              </a:rPr>
              <a:t> </a:t>
            </a:r>
            <a:r>
              <a:rPr sz="2000" spc="-20" dirty="0" smtClean="0">
                <a:latin typeface="Arial"/>
                <a:cs typeface="Arial"/>
              </a:rPr>
              <a:t>ц</a:t>
            </a:r>
            <a:r>
              <a:rPr sz="2000" spc="0" dirty="0" smtClean="0">
                <a:latin typeface="Arial"/>
                <a:cs typeface="Arial"/>
              </a:rPr>
              <a:t>е</a:t>
            </a:r>
            <a:r>
              <a:rPr sz="2000" spc="-15" dirty="0" smtClean="0">
                <a:latin typeface="Arial"/>
                <a:cs typeface="Arial"/>
              </a:rPr>
              <a:t>н</a:t>
            </a:r>
            <a:r>
              <a:rPr sz="2000" spc="0" dirty="0" smtClean="0">
                <a:latin typeface="Arial"/>
                <a:cs typeface="Arial"/>
              </a:rPr>
              <a:t>ы,</a:t>
            </a:r>
            <a:r>
              <a:rPr sz="2000" spc="265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р</a:t>
            </a:r>
            <a:r>
              <a:rPr sz="2000" spc="-10" dirty="0" smtClean="0">
                <a:latin typeface="Arial"/>
                <a:cs typeface="Arial"/>
              </a:rPr>
              <a:t>а</a:t>
            </a:r>
            <a:r>
              <a:rPr sz="2000" spc="0" dirty="0" smtClean="0">
                <a:latin typeface="Arial"/>
                <a:cs typeface="Arial"/>
              </a:rPr>
              <a:t>с</a:t>
            </a:r>
            <a:r>
              <a:rPr sz="2000" spc="-25" dirty="0" smtClean="0">
                <a:latin typeface="Arial"/>
                <a:cs typeface="Arial"/>
              </a:rPr>
              <a:t>с</a:t>
            </a:r>
            <a:r>
              <a:rPr sz="2000" spc="-15" dirty="0" smtClean="0">
                <a:latin typeface="Arial"/>
                <a:cs typeface="Arial"/>
              </a:rPr>
              <a:t>ч</a:t>
            </a:r>
            <a:r>
              <a:rPr sz="2000" spc="0" dirty="0" smtClean="0">
                <a:latin typeface="Arial"/>
                <a:cs typeface="Arial"/>
              </a:rPr>
              <a:t>и</a:t>
            </a:r>
            <a:r>
              <a:rPr sz="2000" spc="-35" dirty="0" smtClean="0">
                <a:latin typeface="Arial"/>
                <a:cs typeface="Arial"/>
              </a:rPr>
              <a:t>т</a:t>
            </a:r>
            <a:r>
              <a:rPr sz="2000" spc="0" dirty="0" smtClean="0">
                <a:latin typeface="Arial"/>
                <a:cs typeface="Arial"/>
              </a:rPr>
              <a:t>анн</a:t>
            </a:r>
            <a:r>
              <a:rPr sz="2000" spc="-15" dirty="0" smtClean="0">
                <a:latin typeface="Arial"/>
                <a:cs typeface="Arial"/>
              </a:rPr>
              <a:t>о</a:t>
            </a:r>
            <a:r>
              <a:rPr sz="2000" spc="0" dirty="0" smtClean="0">
                <a:latin typeface="Arial"/>
                <a:cs typeface="Arial"/>
              </a:rPr>
              <a:t>й</a:t>
            </a:r>
            <a:r>
              <a:rPr sz="2000" spc="265" dirty="0" smtClean="0">
                <a:latin typeface="Arial"/>
                <a:cs typeface="Arial"/>
              </a:rPr>
              <a:t> </a:t>
            </a:r>
            <a:r>
              <a:rPr sz="2000" spc="-5" dirty="0" smtClean="0">
                <a:latin typeface="Arial"/>
                <a:cs typeface="Arial"/>
              </a:rPr>
              <a:t>и</a:t>
            </a:r>
            <a:r>
              <a:rPr sz="2000" spc="0" dirty="0" smtClean="0">
                <a:latin typeface="Arial"/>
                <a:cs typeface="Arial"/>
              </a:rPr>
              <a:t>м</a:t>
            </a:r>
            <a:r>
              <a:rPr sz="2000" spc="260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в</a:t>
            </a:r>
            <a:r>
              <a:rPr sz="2000" spc="275" dirty="0" smtClean="0">
                <a:latin typeface="Arial"/>
                <a:cs typeface="Arial"/>
              </a:rPr>
              <a:t> </a:t>
            </a:r>
            <a:r>
              <a:rPr sz="2000" spc="25" dirty="0" smtClean="0">
                <a:latin typeface="Arial"/>
                <a:cs typeface="Arial"/>
              </a:rPr>
              <a:t>с</a:t>
            </a:r>
            <a:r>
              <a:rPr sz="2000" spc="0" dirty="0" smtClean="0">
                <a:latin typeface="Arial"/>
                <a:cs typeface="Arial"/>
              </a:rPr>
              <a:t>о</a:t>
            </a:r>
            <a:r>
              <a:rPr sz="2000" spc="-45" dirty="0" smtClean="0">
                <a:latin typeface="Arial"/>
                <a:cs typeface="Arial"/>
              </a:rPr>
              <a:t>о</a:t>
            </a:r>
            <a:r>
              <a:rPr sz="2000" spc="0" dirty="0" smtClean="0">
                <a:latin typeface="Arial"/>
                <a:cs typeface="Arial"/>
              </a:rPr>
              <a:t>т</a:t>
            </a:r>
            <a:r>
              <a:rPr sz="2000" spc="-30" dirty="0" smtClean="0">
                <a:latin typeface="Arial"/>
                <a:cs typeface="Arial"/>
              </a:rPr>
              <a:t>в</a:t>
            </a:r>
            <a:r>
              <a:rPr sz="2000" spc="-75" dirty="0" smtClean="0">
                <a:latin typeface="Arial"/>
                <a:cs typeface="Arial"/>
              </a:rPr>
              <a:t>е</a:t>
            </a:r>
            <a:r>
              <a:rPr sz="2000" spc="-45" dirty="0" smtClean="0">
                <a:latin typeface="Arial"/>
                <a:cs typeface="Arial"/>
              </a:rPr>
              <a:t>т</a:t>
            </a:r>
            <a:r>
              <a:rPr sz="2000" spc="0" dirty="0" smtClean="0">
                <a:latin typeface="Arial"/>
                <a:cs typeface="Arial"/>
              </a:rPr>
              <a:t>ст</a:t>
            </a:r>
            <a:r>
              <a:rPr sz="2000" spc="-10" dirty="0" smtClean="0">
                <a:latin typeface="Arial"/>
                <a:cs typeface="Arial"/>
              </a:rPr>
              <a:t>в</a:t>
            </a:r>
            <a:r>
              <a:rPr sz="2000" spc="0" dirty="0" smtClean="0">
                <a:latin typeface="Arial"/>
                <a:cs typeface="Arial"/>
              </a:rPr>
              <a:t>ии</a:t>
            </a:r>
            <a:r>
              <a:rPr sz="2000" spc="265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с </a:t>
            </a:r>
            <a:r>
              <a:rPr sz="2000" spc="-10" dirty="0" smtClean="0">
                <a:latin typeface="Arial"/>
                <a:cs typeface="Arial"/>
              </a:rPr>
              <a:t>п</a:t>
            </a:r>
            <a:r>
              <a:rPr sz="2000" spc="0" dirty="0" smtClean="0">
                <a:latin typeface="Arial"/>
                <a:cs typeface="Arial"/>
              </a:rPr>
              <a:t>у</a:t>
            </a:r>
            <a:r>
              <a:rPr sz="2000" spc="-10" dirty="0" smtClean="0">
                <a:latin typeface="Arial"/>
                <a:cs typeface="Arial"/>
              </a:rPr>
              <a:t>н</a:t>
            </a:r>
            <a:r>
              <a:rPr sz="2000" spc="20" dirty="0" smtClean="0">
                <a:latin typeface="Arial"/>
                <a:cs typeface="Arial"/>
              </a:rPr>
              <a:t>к</a:t>
            </a:r>
            <a:r>
              <a:rPr sz="2000" spc="-30" dirty="0" smtClean="0">
                <a:latin typeface="Arial"/>
                <a:cs typeface="Arial"/>
              </a:rPr>
              <a:t>т</a:t>
            </a:r>
            <a:r>
              <a:rPr sz="2000" spc="0" dirty="0" smtClean="0">
                <a:latin typeface="Arial"/>
                <a:cs typeface="Arial"/>
              </a:rPr>
              <a:t>ом 3</a:t>
            </a:r>
            <a:r>
              <a:rPr sz="2000" spc="-15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По</a:t>
            </a:r>
            <a:r>
              <a:rPr sz="2000" spc="-25" dirty="0" smtClean="0">
                <a:latin typeface="Arial"/>
                <a:cs typeface="Arial"/>
              </a:rPr>
              <a:t>р</a:t>
            </a:r>
            <a:r>
              <a:rPr sz="2000" spc="-10" dirty="0" smtClean="0">
                <a:latin typeface="Arial"/>
                <a:cs typeface="Arial"/>
              </a:rPr>
              <a:t>я</a:t>
            </a:r>
            <a:r>
              <a:rPr sz="2000" spc="0" dirty="0" smtClean="0">
                <a:latin typeface="Arial"/>
                <a:cs typeface="Arial"/>
              </a:rPr>
              <a:t>д</a:t>
            </a:r>
            <a:r>
              <a:rPr sz="2000" spc="40" dirty="0" smtClean="0">
                <a:latin typeface="Arial"/>
                <a:cs typeface="Arial"/>
              </a:rPr>
              <a:t>к</a:t>
            </a:r>
            <a:r>
              <a:rPr sz="2000" spc="0" dirty="0" smtClean="0">
                <a:latin typeface="Arial"/>
                <a:cs typeface="Arial"/>
              </a:rPr>
              <a:t>а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01752" y="3095244"/>
            <a:ext cx="9997440" cy="26929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82168" y="5788152"/>
            <a:ext cx="9717024" cy="43129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300" spc="-15" dirty="0" smtClean="0">
                <a:latin typeface="Arial"/>
                <a:cs typeface="Arial"/>
              </a:rPr>
              <a:t>2018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b="1" dirty="0" smtClean="0">
                <a:solidFill>
                  <a:srgbClr val="FFFFFF"/>
                </a:solidFill>
                <a:latin typeface="Arial"/>
                <a:cs typeface="Arial"/>
              </a:rPr>
              <a:pPr marL="25400">
                <a:lnSpc>
                  <a:spcPct val="100000"/>
                </a:lnSpc>
              </a:pPr>
              <a:t>19</a:t>
            </a:fld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ru-RU" sz="1400" dirty="0" smtClean="0">
                <a:hlinkClick r:id="rId4"/>
              </a:rPr>
              <a:t>minzdravro2@yandex.ru</a:t>
            </a:r>
            <a:endParaRPr sz="13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7368" y="7162292"/>
            <a:ext cx="8997315" cy="4000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44145">
              <a:lnSpc>
                <a:spcPct val="100000"/>
              </a:lnSpc>
              <a:tabLst>
                <a:tab pos="7399655" algn="l"/>
              </a:tabLst>
            </a:pPr>
            <a:r>
              <a:rPr sz="1950" spc="-15" baseline="4273" dirty="0" smtClean="0">
                <a:latin typeface="Arial"/>
                <a:cs typeface="Arial"/>
              </a:rPr>
              <a:t>© </a:t>
            </a:r>
            <a:r>
              <a:rPr sz="1300" spc="-30" dirty="0" smtClean="0">
                <a:latin typeface="Arial"/>
                <a:cs typeface="Arial"/>
              </a:rPr>
              <a:t>И</a:t>
            </a:r>
            <a:r>
              <a:rPr sz="1300" spc="-35" dirty="0" smtClean="0">
                <a:latin typeface="Arial"/>
                <a:cs typeface="Arial"/>
              </a:rPr>
              <a:t>Н</a:t>
            </a:r>
            <a:r>
              <a:rPr sz="1300" spc="-85" dirty="0" smtClean="0">
                <a:latin typeface="Arial"/>
                <a:cs typeface="Arial"/>
              </a:rPr>
              <a:t>С</a:t>
            </a:r>
            <a:r>
              <a:rPr sz="1300" spc="-25" dirty="0" smtClean="0">
                <a:latin typeface="Arial"/>
                <a:cs typeface="Arial"/>
              </a:rPr>
              <a:t>Т</a:t>
            </a:r>
            <a:r>
              <a:rPr sz="1300" spc="-30" dirty="0" smtClean="0">
                <a:latin typeface="Arial"/>
                <a:cs typeface="Arial"/>
              </a:rPr>
              <a:t>И</a:t>
            </a:r>
            <a:r>
              <a:rPr sz="1300" spc="-25" dirty="0" smtClean="0">
                <a:latin typeface="Arial"/>
                <a:cs typeface="Arial"/>
              </a:rPr>
              <a:t>Т</a:t>
            </a:r>
            <a:r>
              <a:rPr sz="1300" spc="-30" dirty="0" smtClean="0">
                <a:latin typeface="Arial"/>
                <a:cs typeface="Arial"/>
              </a:rPr>
              <a:t>У</a:t>
            </a:r>
            <a:r>
              <a:rPr sz="1300" spc="-10" dirty="0" smtClean="0">
                <a:latin typeface="Arial"/>
                <a:cs typeface="Arial"/>
              </a:rPr>
              <a:t>Т</a:t>
            </a:r>
            <a:r>
              <a:rPr sz="1300" spc="-85" dirty="0" smtClean="0">
                <a:latin typeface="Arial"/>
                <a:cs typeface="Arial"/>
              </a:rPr>
              <a:t> </a:t>
            </a:r>
            <a:r>
              <a:rPr sz="1300" spc="-105" dirty="0" smtClean="0">
                <a:latin typeface="Arial"/>
                <a:cs typeface="Arial"/>
              </a:rPr>
              <a:t>Г</a:t>
            </a:r>
            <a:r>
              <a:rPr sz="1300" spc="-25" dirty="0" smtClean="0">
                <a:latin typeface="Arial"/>
                <a:cs typeface="Arial"/>
              </a:rPr>
              <a:t>О</a:t>
            </a:r>
            <a:r>
              <a:rPr sz="1300" spc="-35" dirty="0" smtClean="0">
                <a:latin typeface="Arial"/>
                <a:cs typeface="Arial"/>
              </a:rPr>
              <a:t>С</a:t>
            </a:r>
            <a:r>
              <a:rPr sz="1300" spc="-25" dirty="0" smtClean="0">
                <a:latin typeface="Arial"/>
                <a:cs typeface="Arial"/>
              </a:rPr>
              <a:t>ЗА</a:t>
            </a:r>
            <a:r>
              <a:rPr sz="1300" spc="-10" dirty="0" smtClean="0">
                <a:latin typeface="Arial"/>
                <a:cs typeface="Arial"/>
              </a:rPr>
              <a:t>К</a:t>
            </a:r>
            <a:r>
              <a:rPr sz="1300" spc="-20" dirty="0" smtClean="0">
                <a:latin typeface="Arial"/>
                <a:cs typeface="Arial"/>
              </a:rPr>
              <a:t>УП</a:t>
            </a:r>
            <a:r>
              <a:rPr sz="1300" spc="-25" dirty="0" smtClean="0">
                <a:latin typeface="Arial"/>
                <a:cs typeface="Arial"/>
              </a:rPr>
              <a:t>ОК</a:t>
            </a:r>
            <a:r>
              <a:rPr sz="1300" spc="-5" dirty="0" smtClean="0">
                <a:latin typeface="Arial"/>
                <a:cs typeface="Arial"/>
              </a:rPr>
              <a:t>,</a:t>
            </a:r>
            <a:r>
              <a:rPr sz="1300" spc="-15" dirty="0" smtClean="0">
                <a:latin typeface="Arial"/>
                <a:cs typeface="Arial"/>
              </a:rPr>
              <a:t> </a:t>
            </a:r>
            <a:r>
              <a:rPr sz="1300" spc="-10" dirty="0" smtClean="0">
                <a:latin typeface="Arial"/>
                <a:cs typeface="Arial"/>
              </a:rPr>
              <a:t>ФЕДО</a:t>
            </a:r>
            <a:r>
              <a:rPr sz="1300" spc="-40" dirty="0" smtClean="0">
                <a:latin typeface="Arial"/>
                <a:cs typeface="Arial"/>
              </a:rPr>
              <a:t>Р</a:t>
            </a:r>
            <a:r>
              <a:rPr sz="1300" spc="-10" dirty="0" smtClean="0">
                <a:latin typeface="Arial"/>
                <a:cs typeface="Arial"/>
              </a:rPr>
              <a:t>ОВ</a:t>
            </a:r>
            <a:r>
              <a:rPr sz="1300" spc="-40" dirty="0" smtClean="0">
                <a:latin typeface="Arial"/>
                <a:cs typeface="Arial"/>
              </a:rPr>
              <a:t> </a:t>
            </a:r>
            <a:r>
              <a:rPr sz="1300" spc="10" dirty="0" smtClean="0">
                <a:latin typeface="Arial"/>
                <a:cs typeface="Arial"/>
              </a:rPr>
              <a:t>А</a:t>
            </a:r>
            <a:r>
              <a:rPr sz="1300" spc="-10" dirty="0" smtClean="0">
                <a:latin typeface="Arial"/>
                <a:cs typeface="Arial"/>
              </a:rPr>
              <a:t>ЛЕ</a:t>
            </a:r>
            <a:r>
              <a:rPr sz="1300" spc="-25" dirty="0" smtClean="0">
                <a:latin typeface="Arial"/>
                <a:cs typeface="Arial"/>
              </a:rPr>
              <a:t>К</a:t>
            </a:r>
            <a:r>
              <a:rPr sz="1300" spc="-10" dirty="0" smtClean="0">
                <a:latin typeface="Arial"/>
                <a:cs typeface="Arial"/>
              </a:rPr>
              <a:t>СЕЙ</a:t>
            </a:r>
            <a:r>
              <a:rPr sz="1300" spc="-35" dirty="0" smtClean="0">
                <a:latin typeface="Arial"/>
                <a:cs typeface="Arial"/>
              </a:rPr>
              <a:t> </a:t>
            </a:r>
            <a:r>
              <a:rPr sz="1300" spc="10" dirty="0" smtClean="0">
                <a:latin typeface="Arial"/>
                <a:cs typeface="Arial"/>
              </a:rPr>
              <a:t>А</a:t>
            </a:r>
            <a:r>
              <a:rPr sz="1300" spc="-10" dirty="0" smtClean="0">
                <a:latin typeface="Arial"/>
                <a:cs typeface="Arial"/>
              </a:rPr>
              <a:t>ЛЕ</a:t>
            </a:r>
            <a:r>
              <a:rPr sz="1300" spc="-25" dirty="0" smtClean="0">
                <a:latin typeface="Arial"/>
                <a:cs typeface="Arial"/>
              </a:rPr>
              <a:t>К</a:t>
            </a:r>
            <a:r>
              <a:rPr sz="1300" spc="-35" dirty="0" smtClean="0">
                <a:latin typeface="Arial"/>
                <a:cs typeface="Arial"/>
              </a:rPr>
              <a:t>С</a:t>
            </a:r>
            <a:r>
              <a:rPr sz="1300" spc="-10" dirty="0" smtClean="0">
                <a:latin typeface="Arial"/>
                <a:cs typeface="Arial"/>
              </a:rPr>
              <a:t>АНД</a:t>
            </a:r>
            <a:r>
              <a:rPr sz="1300" spc="-50" dirty="0" smtClean="0">
                <a:latin typeface="Arial"/>
                <a:cs typeface="Arial"/>
              </a:rPr>
              <a:t>Р</a:t>
            </a:r>
            <a:r>
              <a:rPr sz="1300" spc="-10" dirty="0" smtClean="0">
                <a:latin typeface="Arial"/>
                <a:cs typeface="Arial"/>
              </a:rPr>
              <a:t>О</a:t>
            </a:r>
            <a:r>
              <a:rPr sz="1300" spc="-25" dirty="0" smtClean="0">
                <a:latin typeface="Arial"/>
                <a:cs typeface="Arial"/>
              </a:rPr>
              <a:t>В</a:t>
            </a:r>
            <a:r>
              <a:rPr sz="1300" spc="-10" dirty="0" smtClean="0">
                <a:latin typeface="Arial"/>
                <a:cs typeface="Arial"/>
              </a:rPr>
              <a:t>И</a:t>
            </a:r>
            <a:r>
              <a:rPr sz="1300" spc="-25" dirty="0" smtClean="0">
                <a:latin typeface="Arial"/>
                <a:cs typeface="Arial"/>
              </a:rPr>
              <a:t>Ч</a:t>
            </a:r>
            <a:r>
              <a:rPr sz="1300" spc="-5" dirty="0" smtClean="0">
                <a:latin typeface="Arial"/>
                <a:cs typeface="Arial"/>
              </a:rPr>
              <a:t>,</a:t>
            </a:r>
            <a:r>
              <a:rPr sz="1300" spc="-90" dirty="0" smtClean="0">
                <a:latin typeface="Arial"/>
                <a:cs typeface="Arial"/>
              </a:rPr>
              <a:t> </a:t>
            </a:r>
            <a:r>
              <a:rPr sz="1300" spc="-15" dirty="0" smtClean="0">
                <a:latin typeface="Arial"/>
                <a:cs typeface="Arial"/>
              </a:rPr>
              <a:t>201</a:t>
            </a:r>
            <a:r>
              <a:rPr sz="1300" spc="-10" dirty="0" smtClean="0">
                <a:latin typeface="Arial"/>
                <a:cs typeface="Arial"/>
              </a:rPr>
              <a:t>8	</a:t>
            </a:r>
            <a:r>
              <a:rPr sz="1300" b="1" spc="-40" dirty="0" smtClean="0">
                <a:latin typeface="Arial"/>
                <a:cs typeface="Arial"/>
                <a:hlinkClick r:id="rId2"/>
              </a:rPr>
              <a:t>WW</a:t>
            </a:r>
            <a:r>
              <a:rPr sz="1300" b="1" spc="-114" dirty="0" smtClean="0">
                <a:latin typeface="Arial"/>
                <a:cs typeface="Arial"/>
                <a:hlinkClick r:id="rId2"/>
              </a:rPr>
              <a:t>W</a:t>
            </a:r>
            <a:r>
              <a:rPr sz="1300" b="1" spc="-30" dirty="0" smtClean="0">
                <a:latin typeface="Arial"/>
                <a:cs typeface="Arial"/>
                <a:hlinkClick r:id="rId2"/>
              </a:rPr>
              <a:t>.</a:t>
            </a:r>
            <a:r>
              <a:rPr sz="1300" b="1" spc="-35" dirty="0" smtClean="0">
                <a:latin typeface="Arial"/>
                <a:cs typeface="Arial"/>
                <a:hlinkClick r:id="rId2"/>
              </a:rPr>
              <a:t>ROS</a:t>
            </a:r>
            <a:r>
              <a:rPr sz="1300" b="1" spc="-25" dirty="0" smtClean="0">
                <a:latin typeface="Arial"/>
                <a:cs typeface="Arial"/>
                <a:hlinkClick r:id="rId2"/>
              </a:rPr>
              <a:t>Z</a:t>
            </a:r>
            <a:r>
              <a:rPr sz="1300" b="1" spc="-50" dirty="0" smtClean="0">
                <a:latin typeface="Arial"/>
                <a:cs typeface="Arial"/>
                <a:hlinkClick r:id="rId2"/>
              </a:rPr>
              <a:t>A</a:t>
            </a:r>
            <a:r>
              <a:rPr sz="1300" b="1" spc="-25" dirty="0" smtClean="0">
                <a:latin typeface="Arial"/>
                <a:cs typeface="Arial"/>
                <a:hlinkClick r:id="rId2"/>
              </a:rPr>
              <a:t>K</a:t>
            </a:r>
            <a:r>
              <a:rPr sz="1300" b="1" spc="-35" dirty="0" smtClean="0">
                <a:latin typeface="Arial"/>
                <a:cs typeface="Arial"/>
                <a:hlinkClick r:id="rId2"/>
              </a:rPr>
              <a:t>UP</a:t>
            </a:r>
            <a:r>
              <a:rPr sz="1300" b="1" spc="-25" dirty="0" smtClean="0">
                <a:latin typeface="Arial"/>
                <a:cs typeface="Arial"/>
                <a:hlinkClick r:id="rId2"/>
              </a:rPr>
              <a:t>K</a:t>
            </a:r>
            <a:r>
              <a:rPr sz="1300" b="1" spc="-30" dirty="0" smtClean="0">
                <a:latin typeface="Arial"/>
                <a:cs typeface="Arial"/>
                <a:hlinkClick r:id="rId2"/>
              </a:rPr>
              <a:t>I</a:t>
            </a:r>
            <a:r>
              <a:rPr sz="1300" b="1" spc="-5" dirty="0" smtClean="0">
                <a:latin typeface="Arial"/>
                <a:cs typeface="Arial"/>
                <a:hlinkClick r:id="rId2"/>
              </a:rPr>
              <a:t>.</a:t>
            </a:r>
            <a:endParaRPr sz="13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5100" y="279400"/>
            <a:ext cx="9753600" cy="771016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algn="ctr">
              <a:lnSpc>
                <a:spcPct val="100000"/>
              </a:lnSpc>
            </a:pPr>
            <a:r>
              <a:rPr sz="2400" b="1" dirty="0" smtClean="0">
                <a:solidFill>
                  <a:srgbClr val="006284"/>
                </a:solidFill>
                <a:latin typeface="Arial"/>
                <a:cs typeface="Arial"/>
              </a:rPr>
              <a:t>ИЗМЕН</a:t>
            </a:r>
            <a:r>
              <a:rPr sz="2400" b="1" spc="-10" dirty="0" smtClean="0">
                <a:solidFill>
                  <a:srgbClr val="006284"/>
                </a:solidFill>
                <a:latin typeface="Arial"/>
                <a:cs typeface="Arial"/>
              </a:rPr>
              <a:t>Е</a:t>
            </a:r>
            <a:r>
              <a:rPr sz="2400" b="1" spc="0" dirty="0" smtClean="0">
                <a:solidFill>
                  <a:srgbClr val="006284"/>
                </a:solidFill>
                <a:latin typeface="Arial"/>
                <a:cs typeface="Arial"/>
              </a:rPr>
              <a:t>НИЕ</a:t>
            </a:r>
            <a:r>
              <a:rPr sz="2400" b="1" spc="5" dirty="0" smtClean="0">
                <a:solidFill>
                  <a:srgbClr val="006284"/>
                </a:solidFill>
                <a:latin typeface="Arial"/>
                <a:cs typeface="Arial"/>
              </a:rPr>
              <a:t> </a:t>
            </a:r>
            <a:r>
              <a:rPr sz="2400" b="1" spc="0" dirty="0" smtClean="0">
                <a:solidFill>
                  <a:srgbClr val="006284"/>
                </a:solidFill>
                <a:latin typeface="Arial"/>
                <a:cs typeface="Arial"/>
              </a:rPr>
              <a:t>ПОРЯ</a:t>
            </a:r>
            <a:r>
              <a:rPr sz="2400" b="1" spc="-10" dirty="0" smtClean="0">
                <a:solidFill>
                  <a:srgbClr val="006284"/>
                </a:solidFill>
                <a:latin typeface="Arial"/>
                <a:cs typeface="Arial"/>
              </a:rPr>
              <a:t>Д</a:t>
            </a:r>
            <a:r>
              <a:rPr sz="2400" b="1" spc="0" dirty="0" smtClean="0">
                <a:solidFill>
                  <a:srgbClr val="006284"/>
                </a:solidFill>
                <a:latin typeface="Arial"/>
                <a:cs typeface="Arial"/>
              </a:rPr>
              <a:t>КА З</a:t>
            </a:r>
            <a:r>
              <a:rPr sz="2400" b="1" spc="-10" dirty="0" smtClean="0">
                <a:solidFill>
                  <a:srgbClr val="006284"/>
                </a:solidFill>
                <a:latin typeface="Arial"/>
                <a:cs typeface="Arial"/>
              </a:rPr>
              <a:t>А</a:t>
            </a:r>
            <a:r>
              <a:rPr sz="2400" b="1" spc="0" dirty="0" smtClean="0">
                <a:solidFill>
                  <a:srgbClr val="006284"/>
                </a:solidFill>
                <a:latin typeface="Arial"/>
                <a:cs typeface="Arial"/>
              </a:rPr>
              <a:t>ПОЛ</a:t>
            </a:r>
            <a:r>
              <a:rPr sz="2400" b="1" spc="-10" dirty="0" smtClean="0">
                <a:solidFill>
                  <a:srgbClr val="006284"/>
                </a:solidFill>
                <a:latin typeface="Arial"/>
                <a:cs typeface="Arial"/>
              </a:rPr>
              <a:t>Н</a:t>
            </a:r>
            <a:r>
              <a:rPr sz="2400" b="1" spc="0" dirty="0" smtClean="0">
                <a:solidFill>
                  <a:srgbClr val="006284"/>
                </a:solidFill>
                <a:latin typeface="Arial"/>
                <a:cs typeface="Arial"/>
              </a:rPr>
              <a:t>Е</a:t>
            </a:r>
            <a:r>
              <a:rPr sz="2400" b="1" spc="-10" dirty="0" smtClean="0">
                <a:solidFill>
                  <a:srgbClr val="006284"/>
                </a:solidFill>
                <a:latin typeface="Arial"/>
                <a:cs typeface="Arial"/>
              </a:rPr>
              <a:t>Н</a:t>
            </a:r>
            <a:r>
              <a:rPr sz="2400" b="1" spc="0" dirty="0" smtClean="0">
                <a:solidFill>
                  <a:srgbClr val="006284"/>
                </a:solidFill>
                <a:latin typeface="Arial"/>
                <a:cs typeface="Arial"/>
              </a:rPr>
              <a:t>ИЯ</a:t>
            </a:r>
            <a:endParaRPr sz="2400" dirty="0">
              <a:latin typeface="Arial"/>
              <a:cs typeface="Arial"/>
            </a:endParaRPr>
          </a:p>
          <a:p>
            <a:pPr marL="12700" algn="ctr">
              <a:lnSpc>
                <a:spcPct val="100000"/>
              </a:lnSpc>
            </a:pPr>
            <a:r>
              <a:rPr sz="2400" b="1" dirty="0" smtClean="0">
                <a:solidFill>
                  <a:srgbClr val="006284"/>
                </a:solidFill>
                <a:latin typeface="Arial"/>
                <a:cs typeface="Arial"/>
              </a:rPr>
              <a:t>ПЛ</a:t>
            </a:r>
            <a:r>
              <a:rPr sz="2400" b="1" spc="-15" dirty="0" smtClean="0">
                <a:solidFill>
                  <a:srgbClr val="006284"/>
                </a:solidFill>
                <a:latin typeface="Arial"/>
                <a:cs typeface="Arial"/>
              </a:rPr>
              <a:t>А</a:t>
            </a:r>
            <a:r>
              <a:rPr sz="2400" b="1" spc="0" dirty="0" smtClean="0">
                <a:solidFill>
                  <a:srgbClr val="006284"/>
                </a:solidFill>
                <a:latin typeface="Arial"/>
                <a:cs typeface="Arial"/>
              </a:rPr>
              <a:t>Н</a:t>
            </a:r>
            <a:r>
              <a:rPr sz="2400" b="1" spc="-15" dirty="0" smtClean="0">
                <a:solidFill>
                  <a:srgbClr val="006284"/>
                </a:solidFill>
                <a:latin typeface="Arial"/>
                <a:cs typeface="Arial"/>
              </a:rPr>
              <a:t>А</a:t>
            </a:r>
            <a:r>
              <a:rPr sz="2400" b="1" spc="0" dirty="0" smtClean="0">
                <a:solidFill>
                  <a:srgbClr val="006284"/>
                </a:solidFill>
                <a:latin typeface="Arial"/>
                <a:cs typeface="Arial"/>
              </a:rPr>
              <a:t>-Г</a:t>
            </a:r>
            <a:r>
              <a:rPr sz="2400" b="1" spc="-15" dirty="0" smtClean="0">
                <a:solidFill>
                  <a:srgbClr val="006284"/>
                </a:solidFill>
                <a:latin typeface="Arial"/>
                <a:cs typeface="Arial"/>
              </a:rPr>
              <a:t>Р</a:t>
            </a:r>
            <a:r>
              <a:rPr sz="2400" b="1" spc="0" dirty="0" smtClean="0">
                <a:solidFill>
                  <a:srgbClr val="006284"/>
                </a:solidFill>
                <a:latin typeface="Arial"/>
                <a:cs typeface="Arial"/>
              </a:rPr>
              <a:t>АФИКА</a:t>
            </a:r>
            <a:r>
              <a:rPr lang="ru-RU" sz="2400" b="1" spc="0" dirty="0" smtClean="0">
                <a:solidFill>
                  <a:srgbClr val="006284"/>
                </a:solidFill>
                <a:latin typeface="Arial"/>
                <a:cs typeface="Arial"/>
              </a:rPr>
              <a:t> с </a:t>
            </a:r>
            <a:r>
              <a:rPr lang="ru-RU" sz="2400" b="1" spc="0" dirty="0" smtClean="0">
                <a:solidFill>
                  <a:srgbClr val="006284"/>
                </a:solidFill>
                <a:latin typeface="Arial"/>
                <a:cs typeface="Arial"/>
              </a:rPr>
              <a:t>01.01.2017-КТРУ , </a:t>
            </a:r>
            <a:r>
              <a:rPr lang="ru-RU" sz="2400" b="1" spc="0" dirty="0" smtClean="0">
                <a:solidFill>
                  <a:srgbClr val="FF0000"/>
                </a:solidFill>
                <a:latin typeface="Arial"/>
                <a:cs typeface="Arial"/>
              </a:rPr>
              <a:t>01.01.2018-ПП РФ 1380</a:t>
            </a:r>
            <a:endParaRPr sz="2400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277368" y="1190242"/>
            <a:ext cx="8979408" cy="63718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9975342" y="7144410"/>
            <a:ext cx="125095" cy="2247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 smtClean="0">
                <a:solidFill>
                  <a:srgbClr val="FFFFFF"/>
                </a:solidFill>
                <a:latin typeface="Arial"/>
                <a:cs typeface="Arial"/>
              </a:rPr>
              <a:t>2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260131" y="7162292"/>
            <a:ext cx="260350" cy="20955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300" b="1" spc="-35" dirty="0" smtClean="0">
                <a:latin typeface="Arial"/>
                <a:cs typeface="Arial"/>
              </a:rPr>
              <a:t>R</a:t>
            </a:r>
            <a:r>
              <a:rPr sz="1300" b="1" spc="-10" dirty="0" smtClean="0">
                <a:latin typeface="Arial"/>
                <a:cs typeface="Arial"/>
              </a:rPr>
              <a:t>U</a:t>
            </a:r>
            <a:endParaRPr sz="13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20141" y="1612265"/>
            <a:ext cx="9595485" cy="49345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0000"/>
              </a:lnSpc>
            </a:pPr>
            <a:r>
              <a:rPr sz="1700" dirty="0" smtClean="0">
                <a:latin typeface="Arial"/>
                <a:cs typeface="Arial"/>
              </a:rPr>
              <a:t>2</a:t>
            </a:r>
            <a:r>
              <a:rPr sz="1650" spc="7" baseline="25252" dirty="0" smtClean="0">
                <a:latin typeface="Arial"/>
                <a:cs typeface="Arial"/>
              </a:rPr>
              <a:t>1</a:t>
            </a:r>
            <a:r>
              <a:rPr sz="1700" spc="0" dirty="0" smtClean="0">
                <a:latin typeface="Arial"/>
                <a:cs typeface="Arial"/>
              </a:rPr>
              <a:t>. При расчете</a:t>
            </a:r>
            <a:r>
              <a:rPr sz="1700" spc="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НМЦК</a:t>
            </a:r>
            <a:r>
              <a:rPr sz="1700" spc="-20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оптовые надба</a:t>
            </a:r>
            <a:r>
              <a:rPr sz="1700" spc="-10" dirty="0" smtClean="0">
                <a:latin typeface="Arial"/>
                <a:cs typeface="Arial"/>
              </a:rPr>
              <a:t>в</a:t>
            </a:r>
            <a:r>
              <a:rPr sz="1700" spc="0" dirty="0" smtClean="0">
                <a:latin typeface="Arial"/>
                <a:cs typeface="Arial"/>
              </a:rPr>
              <a:t>к</a:t>
            </a:r>
            <a:r>
              <a:rPr sz="1700" spc="-10" dirty="0" smtClean="0">
                <a:latin typeface="Arial"/>
                <a:cs typeface="Arial"/>
              </a:rPr>
              <a:t>и</a:t>
            </a:r>
            <a:r>
              <a:rPr sz="1700" spc="0" dirty="0" smtClean="0">
                <a:latin typeface="Arial"/>
                <a:cs typeface="Arial"/>
              </a:rPr>
              <a:t>,</a:t>
            </a:r>
            <a:r>
              <a:rPr sz="1700" spc="10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размер</a:t>
            </a:r>
            <a:r>
              <a:rPr sz="1700" spc="-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которых не должен</a:t>
            </a:r>
            <a:r>
              <a:rPr sz="1700" spc="-10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превышать</a:t>
            </a:r>
            <a:r>
              <a:rPr sz="1700" spc="-10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преде</a:t>
            </a:r>
            <a:r>
              <a:rPr sz="1700" spc="5" dirty="0" smtClean="0">
                <a:latin typeface="Arial"/>
                <a:cs typeface="Arial"/>
              </a:rPr>
              <a:t>л</a:t>
            </a:r>
            <a:r>
              <a:rPr sz="1700" spc="0" dirty="0" smtClean="0">
                <a:latin typeface="Arial"/>
                <a:cs typeface="Arial"/>
              </a:rPr>
              <a:t>ьн</a:t>
            </a:r>
            <a:r>
              <a:rPr sz="1700" spc="-10" dirty="0" smtClean="0">
                <a:latin typeface="Arial"/>
                <a:cs typeface="Arial"/>
              </a:rPr>
              <a:t>ы</a:t>
            </a:r>
            <a:r>
              <a:rPr sz="1700" spc="0" dirty="0" smtClean="0">
                <a:latin typeface="Arial"/>
                <a:cs typeface="Arial"/>
              </a:rPr>
              <a:t>х размеров оптовых</a:t>
            </a:r>
            <a:r>
              <a:rPr sz="1700" spc="-10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над</a:t>
            </a:r>
            <a:r>
              <a:rPr sz="1700" spc="-10" dirty="0" smtClean="0">
                <a:latin typeface="Arial"/>
                <a:cs typeface="Arial"/>
              </a:rPr>
              <a:t>б</a:t>
            </a:r>
            <a:r>
              <a:rPr sz="1700" spc="0" dirty="0" smtClean="0">
                <a:latin typeface="Arial"/>
                <a:cs typeface="Arial"/>
              </a:rPr>
              <a:t>аво</a:t>
            </a:r>
            <a:r>
              <a:rPr sz="1700" spc="-10" dirty="0" smtClean="0">
                <a:latin typeface="Arial"/>
                <a:cs typeface="Arial"/>
              </a:rPr>
              <a:t>к</a:t>
            </a:r>
            <a:r>
              <a:rPr sz="1700" spc="0" dirty="0" smtClean="0">
                <a:latin typeface="Arial"/>
                <a:cs typeface="Arial"/>
              </a:rPr>
              <a:t>,</a:t>
            </a:r>
            <a:r>
              <a:rPr sz="1700" spc="10" dirty="0" smtClean="0">
                <a:latin typeface="Arial"/>
                <a:cs typeface="Arial"/>
              </a:rPr>
              <a:t> </a:t>
            </a:r>
            <a:r>
              <a:rPr sz="1700" spc="-25" dirty="0" smtClean="0">
                <a:latin typeface="Arial"/>
                <a:cs typeface="Arial"/>
              </a:rPr>
              <a:t>у</a:t>
            </a:r>
            <a:r>
              <a:rPr sz="1700" spc="0" dirty="0" smtClean="0">
                <a:latin typeface="Arial"/>
                <a:cs typeface="Arial"/>
              </a:rPr>
              <a:t>стано</a:t>
            </a:r>
            <a:r>
              <a:rPr sz="1700" spc="-10" dirty="0" smtClean="0">
                <a:latin typeface="Arial"/>
                <a:cs typeface="Arial"/>
              </a:rPr>
              <a:t>в</a:t>
            </a:r>
            <a:r>
              <a:rPr sz="1700" spc="0" dirty="0" smtClean="0">
                <a:latin typeface="Arial"/>
                <a:cs typeface="Arial"/>
              </a:rPr>
              <a:t>лен</a:t>
            </a:r>
            <a:r>
              <a:rPr sz="1700" spc="-10" dirty="0" smtClean="0">
                <a:latin typeface="Arial"/>
                <a:cs typeface="Arial"/>
              </a:rPr>
              <a:t>н</a:t>
            </a:r>
            <a:r>
              <a:rPr sz="1700" spc="0" dirty="0" smtClean="0">
                <a:latin typeface="Arial"/>
                <a:cs typeface="Arial"/>
              </a:rPr>
              <a:t>ых</a:t>
            </a:r>
            <a:r>
              <a:rPr sz="1700" spc="1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органами</a:t>
            </a:r>
            <a:r>
              <a:rPr sz="1700" spc="1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испол</a:t>
            </a:r>
            <a:r>
              <a:rPr sz="1700" spc="-10" dirty="0" smtClean="0">
                <a:latin typeface="Arial"/>
                <a:cs typeface="Arial"/>
              </a:rPr>
              <a:t>н</a:t>
            </a:r>
            <a:r>
              <a:rPr sz="1700" spc="0" dirty="0" smtClean="0">
                <a:latin typeface="Arial"/>
                <a:cs typeface="Arial"/>
              </a:rPr>
              <a:t>итель</a:t>
            </a:r>
            <a:r>
              <a:rPr sz="1700" spc="-10" dirty="0" smtClean="0">
                <a:latin typeface="Arial"/>
                <a:cs typeface="Arial"/>
              </a:rPr>
              <a:t>н</a:t>
            </a:r>
            <a:r>
              <a:rPr sz="1700" spc="0" dirty="0" smtClean="0">
                <a:latin typeface="Arial"/>
                <a:cs typeface="Arial"/>
              </a:rPr>
              <a:t>ой</a:t>
            </a:r>
            <a:r>
              <a:rPr sz="1700" spc="-10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власти</a:t>
            </a:r>
            <a:r>
              <a:rPr sz="1700" spc="-2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с</a:t>
            </a:r>
            <a:r>
              <a:rPr sz="1700" spc="-25" dirty="0" smtClean="0">
                <a:latin typeface="Arial"/>
                <a:cs typeface="Arial"/>
              </a:rPr>
              <a:t>у</a:t>
            </a:r>
            <a:r>
              <a:rPr sz="1700" spc="0" dirty="0" smtClean="0">
                <a:latin typeface="Arial"/>
                <a:cs typeface="Arial"/>
              </a:rPr>
              <a:t>бъектов Российс</a:t>
            </a:r>
            <a:r>
              <a:rPr sz="1700" spc="-10" dirty="0" smtClean="0">
                <a:latin typeface="Arial"/>
                <a:cs typeface="Arial"/>
              </a:rPr>
              <a:t>к</a:t>
            </a:r>
            <a:r>
              <a:rPr sz="1700" spc="0" dirty="0" smtClean="0">
                <a:latin typeface="Arial"/>
                <a:cs typeface="Arial"/>
              </a:rPr>
              <a:t>ой</a:t>
            </a:r>
            <a:r>
              <a:rPr sz="1700" spc="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Федерац</a:t>
            </a:r>
            <a:r>
              <a:rPr sz="1700" spc="-10" dirty="0" smtClean="0">
                <a:latin typeface="Arial"/>
                <a:cs typeface="Arial"/>
              </a:rPr>
              <a:t>и</a:t>
            </a:r>
            <a:r>
              <a:rPr sz="1700" spc="0" dirty="0" smtClean="0">
                <a:latin typeface="Arial"/>
                <a:cs typeface="Arial"/>
              </a:rPr>
              <a:t>и,</a:t>
            </a:r>
            <a:r>
              <a:rPr sz="1700" spc="-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применяются при</a:t>
            </a:r>
            <a:r>
              <a:rPr sz="1700" spc="-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ос</a:t>
            </a:r>
            <a:r>
              <a:rPr sz="1700" spc="-25" dirty="0" smtClean="0">
                <a:latin typeface="Arial"/>
                <a:cs typeface="Arial"/>
              </a:rPr>
              <a:t>у</a:t>
            </a:r>
            <a:r>
              <a:rPr sz="1700" spc="0" dirty="0" smtClean="0">
                <a:latin typeface="Arial"/>
                <a:cs typeface="Arial"/>
              </a:rPr>
              <a:t>ществлен</a:t>
            </a:r>
            <a:r>
              <a:rPr sz="1700" spc="-10" dirty="0" smtClean="0">
                <a:latin typeface="Arial"/>
                <a:cs typeface="Arial"/>
              </a:rPr>
              <a:t>и</a:t>
            </a:r>
            <a:r>
              <a:rPr sz="1700" spc="0" dirty="0" smtClean="0">
                <a:latin typeface="Arial"/>
                <a:cs typeface="Arial"/>
              </a:rPr>
              <a:t>и</a:t>
            </a:r>
            <a:r>
              <a:rPr sz="1700" spc="10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зак</a:t>
            </a:r>
            <a:r>
              <a:rPr sz="1700" spc="-30" dirty="0" smtClean="0">
                <a:latin typeface="Arial"/>
                <a:cs typeface="Arial"/>
              </a:rPr>
              <a:t>у</a:t>
            </a:r>
            <a:r>
              <a:rPr sz="1700" spc="0" dirty="0" smtClean="0">
                <a:latin typeface="Arial"/>
                <a:cs typeface="Arial"/>
              </a:rPr>
              <a:t>пок</a:t>
            </a:r>
            <a:r>
              <a:rPr sz="1700" spc="2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лекарстве</a:t>
            </a:r>
            <a:r>
              <a:rPr sz="1700" spc="-10" dirty="0" smtClean="0">
                <a:latin typeface="Arial"/>
                <a:cs typeface="Arial"/>
              </a:rPr>
              <a:t>н</a:t>
            </a:r>
            <a:r>
              <a:rPr sz="1700" spc="0" dirty="0" smtClean="0">
                <a:latin typeface="Arial"/>
                <a:cs typeface="Arial"/>
              </a:rPr>
              <a:t>н</a:t>
            </a:r>
            <a:r>
              <a:rPr sz="1700" spc="-10" dirty="0" smtClean="0">
                <a:latin typeface="Arial"/>
                <a:cs typeface="Arial"/>
              </a:rPr>
              <a:t>ы</a:t>
            </a:r>
            <a:r>
              <a:rPr sz="1700" spc="0" dirty="0" smtClean="0">
                <a:latin typeface="Arial"/>
                <a:cs typeface="Arial"/>
              </a:rPr>
              <a:t>х</a:t>
            </a:r>
            <a:r>
              <a:rPr sz="1700" spc="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препаратов, которые вкл</a:t>
            </a:r>
            <a:r>
              <a:rPr sz="1700" spc="5" dirty="0" smtClean="0">
                <a:latin typeface="Arial"/>
                <a:cs typeface="Arial"/>
              </a:rPr>
              <a:t>ю</a:t>
            </a:r>
            <a:r>
              <a:rPr sz="1700" spc="0" dirty="0" smtClean="0">
                <a:latin typeface="Arial"/>
                <a:cs typeface="Arial"/>
              </a:rPr>
              <a:t>чены</a:t>
            </a:r>
            <a:r>
              <a:rPr sz="1700" spc="-10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в перечень</a:t>
            </a:r>
            <a:r>
              <a:rPr sz="1700" spc="10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Ж</a:t>
            </a:r>
            <a:r>
              <a:rPr sz="1700" spc="5" dirty="0" smtClean="0">
                <a:latin typeface="Arial"/>
                <a:cs typeface="Arial"/>
              </a:rPr>
              <a:t>Н</a:t>
            </a:r>
            <a:r>
              <a:rPr sz="1700" spc="0" dirty="0" smtClean="0">
                <a:latin typeface="Arial"/>
                <a:cs typeface="Arial"/>
              </a:rPr>
              <a:t>ВЛП</a:t>
            </a:r>
            <a:r>
              <a:rPr sz="1700" spc="-10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(за</a:t>
            </a:r>
            <a:r>
              <a:rPr sz="1700" spc="-10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ис</a:t>
            </a:r>
            <a:r>
              <a:rPr sz="1700" spc="-10" dirty="0" smtClean="0">
                <a:latin typeface="Arial"/>
                <a:cs typeface="Arial"/>
              </a:rPr>
              <a:t>к</a:t>
            </a:r>
            <a:r>
              <a:rPr sz="1700" spc="0" dirty="0" smtClean="0">
                <a:latin typeface="Arial"/>
                <a:cs typeface="Arial"/>
              </a:rPr>
              <a:t>л</a:t>
            </a:r>
            <a:r>
              <a:rPr sz="1700" spc="5" dirty="0" smtClean="0">
                <a:latin typeface="Arial"/>
                <a:cs typeface="Arial"/>
              </a:rPr>
              <a:t>ю</a:t>
            </a:r>
            <a:r>
              <a:rPr sz="1700" spc="0" dirty="0" smtClean="0">
                <a:latin typeface="Arial"/>
                <a:cs typeface="Arial"/>
              </a:rPr>
              <a:t>чен</a:t>
            </a:r>
            <a:r>
              <a:rPr sz="1700" spc="-10" dirty="0" smtClean="0">
                <a:latin typeface="Arial"/>
                <a:cs typeface="Arial"/>
              </a:rPr>
              <a:t>и</a:t>
            </a:r>
            <a:r>
              <a:rPr sz="1700" spc="0" dirty="0" smtClean="0">
                <a:latin typeface="Arial"/>
                <a:cs typeface="Arial"/>
              </a:rPr>
              <a:t>ем сл</a:t>
            </a:r>
            <a:r>
              <a:rPr sz="1700" spc="-25" dirty="0" smtClean="0">
                <a:latin typeface="Arial"/>
                <a:cs typeface="Arial"/>
              </a:rPr>
              <a:t>у</a:t>
            </a:r>
            <a:r>
              <a:rPr sz="1700" spc="0" dirty="0" smtClean="0">
                <a:latin typeface="Arial"/>
                <a:cs typeface="Arial"/>
              </a:rPr>
              <a:t>чаев</a:t>
            </a:r>
            <a:r>
              <a:rPr sz="1700" spc="10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ос</a:t>
            </a:r>
            <a:r>
              <a:rPr sz="1700" spc="-25" dirty="0" smtClean="0">
                <a:latin typeface="Arial"/>
                <a:cs typeface="Arial"/>
              </a:rPr>
              <a:t>у</a:t>
            </a:r>
            <a:r>
              <a:rPr sz="1700" spc="0" dirty="0" smtClean="0">
                <a:latin typeface="Arial"/>
                <a:cs typeface="Arial"/>
              </a:rPr>
              <a:t>ществлен</a:t>
            </a:r>
            <a:r>
              <a:rPr sz="1700" spc="-10" dirty="0" smtClean="0">
                <a:latin typeface="Arial"/>
                <a:cs typeface="Arial"/>
              </a:rPr>
              <a:t>и</a:t>
            </a:r>
            <a:r>
              <a:rPr sz="1700" spc="0" dirty="0" smtClean="0">
                <a:latin typeface="Arial"/>
                <a:cs typeface="Arial"/>
              </a:rPr>
              <a:t>я</a:t>
            </a:r>
            <a:r>
              <a:rPr sz="1700" spc="1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зак</a:t>
            </a:r>
            <a:r>
              <a:rPr sz="1700" spc="-30" dirty="0" smtClean="0">
                <a:latin typeface="Arial"/>
                <a:cs typeface="Arial"/>
              </a:rPr>
              <a:t>у</a:t>
            </a:r>
            <a:r>
              <a:rPr sz="1700" spc="0" dirty="0" smtClean="0">
                <a:latin typeface="Arial"/>
                <a:cs typeface="Arial"/>
              </a:rPr>
              <a:t>пки</a:t>
            </a:r>
            <a:r>
              <a:rPr sz="1700" spc="20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у произ</a:t>
            </a:r>
            <a:r>
              <a:rPr sz="1700" spc="-10" dirty="0" smtClean="0">
                <a:latin typeface="Arial"/>
                <a:cs typeface="Arial"/>
              </a:rPr>
              <a:t>в</a:t>
            </a:r>
            <a:r>
              <a:rPr sz="1700" spc="0" dirty="0" smtClean="0">
                <a:latin typeface="Arial"/>
                <a:cs typeface="Arial"/>
              </a:rPr>
              <a:t>одителя лекарст</a:t>
            </a:r>
            <a:r>
              <a:rPr sz="1700" spc="-10" dirty="0" smtClean="0">
                <a:latin typeface="Arial"/>
                <a:cs typeface="Arial"/>
              </a:rPr>
              <a:t>в</a:t>
            </a:r>
            <a:r>
              <a:rPr sz="1700" spc="0" dirty="0" smtClean="0">
                <a:latin typeface="Arial"/>
                <a:cs typeface="Arial"/>
              </a:rPr>
              <a:t>ен</a:t>
            </a:r>
            <a:r>
              <a:rPr sz="1700" spc="-10" dirty="0" smtClean="0">
                <a:latin typeface="Arial"/>
                <a:cs typeface="Arial"/>
              </a:rPr>
              <a:t>н</a:t>
            </a:r>
            <a:r>
              <a:rPr sz="1700" spc="0" dirty="0" smtClean="0">
                <a:latin typeface="Arial"/>
                <a:cs typeface="Arial"/>
              </a:rPr>
              <a:t>ых</a:t>
            </a:r>
            <a:r>
              <a:rPr sz="1700" spc="-10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препаратов):</a:t>
            </a:r>
            <a:endParaRPr sz="1700">
              <a:latin typeface="Arial"/>
              <a:cs typeface="Arial"/>
            </a:endParaRPr>
          </a:p>
          <a:p>
            <a:pPr marL="12700" marR="90170">
              <a:lnSpc>
                <a:spcPct val="100000"/>
              </a:lnSpc>
            </a:pPr>
            <a:r>
              <a:rPr sz="1700" dirty="0" smtClean="0">
                <a:latin typeface="Arial"/>
                <a:cs typeface="Arial"/>
              </a:rPr>
              <a:t>а) </a:t>
            </a:r>
            <a:r>
              <a:rPr sz="1700" spc="5" dirty="0" smtClean="0">
                <a:latin typeface="Arial"/>
                <a:cs typeface="Arial"/>
              </a:rPr>
              <a:t>д</a:t>
            </a:r>
            <a:r>
              <a:rPr sz="1700" spc="0" dirty="0" smtClean="0">
                <a:latin typeface="Arial"/>
                <a:cs typeface="Arial"/>
              </a:rPr>
              <a:t>ля</a:t>
            </a:r>
            <a:r>
              <a:rPr sz="1700" spc="-1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обеспече</a:t>
            </a:r>
            <a:r>
              <a:rPr sz="1700" spc="-10" dirty="0" smtClean="0">
                <a:latin typeface="Arial"/>
                <a:cs typeface="Arial"/>
              </a:rPr>
              <a:t>н</a:t>
            </a:r>
            <a:r>
              <a:rPr sz="1700" spc="0" dirty="0" smtClean="0">
                <a:latin typeface="Arial"/>
                <a:cs typeface="Arial"/>
              </a:rPr>
              <a:t>ия</a:t>
            </a:r>
            <a:r>
              <a:rPr sz="1700" spc="10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федеральных</a:t>
            </a:r>
            <a:r>
              <a:rPr sz="1700" spc="-20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н</a:t>
            </a:r>
            <a:r>
              <a:rPr sz="1700" spc="-30" dirty="0" smtClean="0">
                <a:latin typeface="Arial"/>
                <a:cs typeface="Arial"/>
              </a:rPr>
              <a:t>у</a:t>
            </a:r>
            <a:r>
              <a:rPr sz="1700" spc="0" dirty="0" smtClean="0">
                <a:latin typeface="Arial"/>
                <a:cs typeface="Arial"/>
              </a:rPr>
              <a:t>жд,</a:t>
            </a:r>
            <a:r>
              <a:rPr sz="1700" spc="10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если</a:t>
            </a:r>
            <a:r>
              <a:rPr sz="1700" spc="-10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НМЦК</a:t>
            </a:r>
            <a:r>
              <a:rPr sz="1700" spc="-20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не превышает</a:t>
            </a:r>
            <a:r>
              <a:rPr sz="1700" spc="20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10</a:t>
            </a:r>
            <a:r>
              <a:rPr sz="1700" spc="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м</a:t>
            </a:r>
            <a:r>
              <a:rPr sz="1700" spc="5" dirty="0" smtClean="0">
                <a:latin typeface="Arial"/>
                <a:cs typeface="Arial"/>
              </a:rPr>
              <a:t>л</a:t>
            </a:r>
            <a:r>
              <a:rPr sz="1700" spc="0" dirty="0" smtClean="0">
                <a:latin typeface="Arial"/>
                <a:cs typeface="Arial"/>
              </a:rPr>
              <a:t>н</a:t>
            </a:r>
            <a:r>
              <a:rPr sz="1700" spc="-10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р</a:t>
            </a:r>
            <a:r>
              <a:rPr sz="1700" spc="-25" dirty="0" smtClean="0">
                <a:latin typeface="Arial"/>
                <a:cs typeface="Arial"/>
              </a:rPr>
              <a:t>у</a:t>
            </a:r>
            <a:r>
              <a:rPr sz="1700" spc="0" dirty="0" smtClean="0">
                <a:latin typeface="Arial"/>
                <a:cs typeface="Arial"/>
              </a:rPr>
              <a:t>б</a:t>
            </a:r>
            <a:r>
              <a:rPr sz="1700" spc="-15" dirty="0" smtClean="0">
                <a:latin typeface="Arial"/>
                <a:cs typeface="Arial"/>
              </a:rPr>
              <a:t>.</a:t>
            </a:r>
            <a:r>
              <a:rPr sz="1700" spc="0" dirty="0" smtClean="0">
                <a:latin typeface="Arial"/>
                <a:cs typeface="Arial"/>
              </a:rPr>
              <a:t>,</a:t>
            </a:r>
            <a:r>
              <a:rPr sz="1700" spc="40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а</a:t>
            </a:r>
            <a:r>
              <a:rPr sz="1700" spc="-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также если НМЦК</a:t>
            </a:r>
            <a:r>
              <a:rPr sz="1700" spc="-20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св</a:t>
            </a:r>
            <a:r>
              <a:rPr sz="1700" spc="-10" dirty="0" smtClean="0">
                <a:latin typeface="Arial"/>
                <a:cs typeface="Arial"/>
              </a:rPr>
              <a:t>ы</a:t>
            </a:r>
            <a:r>
              <a:rPr sz="1700" spc="0" dirty="0" smtClean="0">
                <a:latin typeface="Arial"/>
                <a:cs typeface="Arial"/>
              </a:rPr>
              <a:t>ше 10 </a:t>
            </a:r>
            <a:r>
              <a:rPr sz="1700" spc="5" dirty="0" smtClean="0">
                <a:latin typeface="Arial"/>
                <a:cs typeface="Arial"/>
              </a:rPr>
              <a:t>м</a:t>
            </a:r>
            <a:r>
              <a:rPr sz="1700" spc="0" dirty="0" smtClean="0">
                <a:latin typeface="Arial"/>
                <a:cs typeface="Arial"/>
              </a:rPr>
              <a:t>лн</a:t>
            </a:r>
            <a:r>
              <a:rPr sz="1700" spc="-10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р</a:t>
            </a:r>
            <a:r>
              <a:rPr sz="1700" spc="-25" dirty="0" smtClean="0">
                <a:latin typeface="Arial"/>
                <a:cs typeface="Arial"/>
              </a:rPr>
              <a:t>у</a:t>
            </a:r>
            <a:r>
              <a:rPr sz="1700" spc="0" dirty="0" smtClean="0">
                <a:latin typeface="Arial"/>
                <a:cs typeface="Arial"/>
              </a:rPr>
              <a:t>б</a:t>
            </a:r>
            <a:r>
              <a:rPr sz="1700" spc="-5" dirty="0" smtClean="0">
                <a:latin typeface="Arial"/>
                <a:cs typeface="Arial"/>
              </a:rPr>
              <a:t>.</a:t>
            </a:r>
            <a:r>
              <a:rPr sz="1700" spc="0" dirty="0" smtClean="0">
                <a:latin typeface="Arial"/>
                <a:cs typeface="Arial"/>
              </a:rPr>
              <a:t>,</a:t>
            </a:r>
            <a:r>
              <a:rPr sz="1700" spc="3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при </a:t>
            </a:r>
            <a:r>
              <a:rPr sz="1700" spc="-25" dirty="0" smtClean="0">
                <a:latin typeface="Arial"/>
                <a:cs typeface="Arial"/>
              </a:rPr>
              <a:t>у</a:t>
            </a:r>
            <a:r>
              <a:rPr sz="1700" spc="0" dirty="0" smtClean="0">
                <a:latin typeface="Arial"/>
                <a:cs typeface="Arial"/>
              </a:rPr>
              <a:t>слов</a:t>
            </a:r>
            <a:r>
              <a:rPr sz="1700" spc="-10" dirty="0" smtClean="0">
                <a:latin typeface="Arial"/>
                <a:cs typeface="Arial"/>
              </a:rPr>
              <a:t>и</a:t>
            </a:r>
            <a:r>
              <a:rPr sz="1700" spc="0" dirty="0" smtClean="0">
                <a:latin typeface="Arial"/>
                <a:cs typeface="Arial"/>
              </a:rPr>
              <a:t>и</a:t>
            </a:r>
            <a:r>
              <a:rPr sz="1700" spc="10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непре</a:t>
            </a:r>
            <a:r>
              <a:rPr sz="1700" spc="-10" dirty="0" smtClean="0">
                <a:latin typeface="Arial"/>
                <a:cs typeface="Arial"/>
              </a:rPr>
              <a:t>в</a:t>
            </a:r>
            <a:r>
              <a:rPr sz="1700" spc="0" dirty="0" smtClean="0">
                <a:latin typeface="Arial"/>
                <a:cs typeface="Arial"/>
              </a:rPr>
              <a:t>ышен</a:t>
            </a:r>
            <a:r>
              <a:rPr sz="1700" spc="-10" dirty="0" smtClean="0">
                <a:latin typeface="Arial"/>
                <a:cs typeface="Arial"/>
              </a:rPr>
              <a:t>и</a:t>
            </a:r>
            <a:r>
              <a:rPr sz="1700" spc="0" dirty="0" smtClean="0">
                <a:latin typeface="Arial"/>
                <a:cs typeface="Arial"/>
              </a:rPr>
              <a:t>я</a:t>
            </a:r>
            <a:r>
              <a:rPr sz="1700" spc="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це</a:t>
            </a:r>
            <a:r>
              <a:rPr sz="1700" spc="-10" dirty="0" smtClean="0">
                <a:latin typeface="Arial"/>
                <a:cs typeface="Arial"/>
              </a:rPr>
              <a:t>н</a:t>
            </a:r>
            <a:r>
              <a:rPr sz="1700" spc="0" dirty="0" smtClean="0">
                <a:latin typeface="Arial"/>
                <a:cs typeface="Arial"/>
              </a:rPr>
              <a:t>ы</a:t>
            </a:r>
            <a:r>
              <a:rPr sz="1700" spc="1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еди</a:t>
            </a:r>
            <a:r>
              <a:rPr sz="1700" spc="-10" dirty="0" smtClean="0">
                <a:latin typeface="Arial"/>
                <a:cs typeface="Arial"/>
              </a:rPr>
              <a:t>н</a:t>
            </a:r>
            <a:r>
              <a:rPr sz="1700" spc="0" dirty="0" smtClean="0">
                <a:latin typeface="Arial"/>
                <a:cs typeface="Arial"/>
              </a:rPr>
              <a:t>и</a:t>
            </a:r>
            <a:r>
              <a:rPr sz="1700" spc="-10" dirty="0" smtClean="0">
                <a:latin typeface="Arial"/>
                <a:cs typeface="Arial"/>
              </a:rPr>
              <a:t>ц</a:t>
            </a:r>
            <a:r>
              <a:rPr sz="1700" spc="0" dirty="0" smtClean="0">
                <a:latin typeface="Arial"/>
                <a:cs typeface="Arial"/>
              </a:rPr>
              <a:t>ы</a:t>
            </a:r>
            <a:r>
              <a:rPr sz="1700" spc="-10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план</a:t>
            </a:r>
            <a:r>
              <a:rPr sz="1700" spc="-10" dirty="0" smtClean="0">
                <a:latin typeface="Arial"/>
                <a:cs typeface="Arial"/>
              </a:rPr>
              <a:t>и</a:t>
            </a:r>
            <a:r>
              <a:rPr sz="1700" spc="0" dirty="0" smtClean="0">
                <a:latin typeface="Arial"/>
                <a:cs typeface="Arial"/>
              </a:rPr>
              <a:t>р</a:t>
            </a:r>
            <a:r>
              <a:rPr sz="1700" spc="-25" dirty="0" smtClean="0">
                <a:latin typeface="Arial"/>
                <a:cs typeface="Arial"/>
              </a:rPr>
              <a:t>у</a:t>
            </a:r>
            <a:r>
              <a:rPr sz="1700" spc="0" dirty="0" smtClean="0">
                <a:latin typeface="Arial"/>
                <a:cs typeface="Arial"/>
              </a:rPr>
              <a:t>емо</a:t>
            </a:r>
            <a:r>
              <a:rPr sz="1700" spc="5" dirty="0" smtClean="0">
                <a:latin typeface="Arial"/>
                <a:cs typeface="Arial"/>
              </a:rPr>
              <a:t>г</a:t>
            </a:r>
            <a:r>
              <a:rPr sz="1700" spc="0" dirty="0" smtClean="0">
                <a:latin typeface="Arial"/>
                <a:cs typeface="Arial"/>
              </a:rPr>
              <a:t>о</a:t>
            </a:r>
            <a:r>
              <a:rPr sz="1700" spc="30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к зак</a:t>
            </a:r>
            <a:r>
              <a:rPr sz="1700" spc="-25" dirty="0" smtClean="0">
                <a:latin typeface="Arial"/>
                <a:cs typeface="Arial"/>
              </a:rPr>
              <a:t>у</a:t>
            </a:r>
            <a:r>
              <a:rPr sz="1700" spc="0" dirty="0" smtClean="0">
                <a:latin typeface="Arial"/>
                <a:cs typeface="Arial"/>
              </a:rPr>
              <a:t>пке лекарстве</a:t>
            </a:r>
            <a:r>
              <a:rPr sz="1700" spc="-10" dirty="0" smtClean="0">
                <a:latin typeface="Arial"/>
                <a:cs typeface="Arial"/>
              </a:rPr>
              <a:t>н</a:t>
            </a:r>
            <a:r>
              <a:rPr sz="1700" spc="0" dirty="0" smtClean="0">
                <a:latin typeface="Arial"/>
                <a:cs typeface="Arial"/>
              </a:rPr>
              <a:t>ного препарата</a:t>
            </a:r>
            <a:r>
              <a:rPr sz="1700" spc="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над ценой</a:t>
            </a:r>
            <a:r>
              <a:rPr sz="1700" spc="-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такого</a:t>
            </a:r>
            <a:r>
              <a:rPr sz="1700" spc="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лекарстве</a:t>
            </a:r>
            <a:r>
              <a:rPr sz="1700" spc="-10" dirty="0" smtClean="0">
                <a:latin typeface="Arial"/>
                <a:cs typeface="Arial"/>
              </a:rPr>
              <a:t>н</a:t>
            </a:r>
            <a:r>
              <a:rPr sz="1700" spc="0" dirty="0" smtClean="0">
                <a:latin typeface="Arial"/>
                <a:cs typeface="Arial"/>
              </a:rPr>
              <a:t>ного препарата,</a:t>
            </a:r>
            <a:r>
              <a:rPr sz="1700" spc="10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содержа</a:t>
            </a:r>
            <a:r>
              <a:rPr sz="1700" spc="5" dirty="0" smtClean="0">
                <a:latin typeface="Arial"/>
                <a:cs typeface="Arial"/>
              </a:rPr>
              <a:t>щ</a:t>
            </a:r>
            <a:r>
              <a:rPr sz="1700" spc="0" dirty="0" smtClean="0">
                <a:latin typeface="Arial"/>
                <a:cs typeface="Arial"/>
              </a:rPr>
              <a:t>ейся</a:t>
            </a:r>
            <a:r>
              <a:rPr sz="1700" spc="-10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в гос</a:t>
            </a:r>
            <a:r>
              <a:rPr sz="1700" spc="-25" dirty="0" smtClean="0">
                <a:latin typeface="Arial"/>
                <a:cs typeface="Arial"/>
              </a:rPr>
              <a:t>у</a:t>
            </a:r>
            <a:r>
              <a:rPr sz="1700" spc="0" dirty="0" smtClean="0">
                <a:latin typeface="Arial"/>
                <a:cs typeface="Arial"/>
              </a:rPr>
              <a:t>дарстве</a:t>
            </a:r>
            <a:r>
              <a:rPr sz="1700" spc="-10" dirty="0" smtClean="0">
                <a:latin typeface="Arial"/>
                <a:cs typeface="Arial"/>
              </a:rPr>
              <a:t>н</a:t>
            </a:r>
            <a:r>
              <a:rPr sz="1700" spc="0" dirty="0" smtClean="0">
                <a:latin typeface="Arial"/>
                <a:cs typeface="Arial"/>
              </a:rPr>
              <a:t>ном</a:t>
            </a:r>
            <a:r>
              <a:rPr sz="1700" spc="1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реестре</a:t>
            </a:r>
            <a:r>
              <a:rPr sz="1700" spc="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преде</a:t>
            </a:r>
            <a:r>
              <a:rPr sz="1700" spc="5" dirty="0" smtClean="0">
                <a:latin typeface="Arial"/>
                <a:cs typeface="Arial"/>
              </a:rPr>
              <a:t>л</a:t>
            </a:r>
            <a:r>
              <a:rPr sz="1700" spc="0" dirty="0" smtClean="0">
                <a:latin typeface="Arial"/>
                <a:cs typeface="Arial"/>
              </a:rPr>
              <a:t>ьн</a:t>
            </a:r>
            <a:r>
              <a:rPr sz="1700" spc="-10" dirty="0" smtClean="0">
                <a:latin typeface="Arial"/>
                <a:cs typeface="Arial"/>
              </a:rPr>
              <a:t>ы</a:t>
            </a:r>
            <a:r>
              <a:rPr sz="1700" spc="0" dirty="0" smtClean="0">
                <a:latin typeface="Arial"/>
                <a:cs typeface="Arial"/>
              </a:rPr>
              <a:t>х</a:t>
            </a:r>
            <a:r>
              <a:rPr sz="1700" spc="-10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отп</a:t>
            </a:r>
            <a:r>
              <a:rPr sz="1700" spc="-25" dirty="0" smtClean="0">
                <a:latin typeface="Arial"/>
                <a:cs typeface="Arial"/>
              </a:rPr>
              <a:t>у</a:t>
            </a:r>
            <a:r>
              <a:rPr sz="1700" spc="0" dirty="0" smtClean="0">
                <a:latin typeface="Arial"/>
                <a:cs typeface="Arial"/>
              </a:rPr>
              <a:t>ск</a:t>
            </a:r>
            <a:r>
              <a:rPr sz="1700" spc="-10" dirty="0" smtClean="0">
                <a:latin typeface="Arial"/>
                <a:cs typeface="Arial"/>
              </a:rPr>
              <a:t>н</a:t>
            </a:r>
            <a:r>
              <a:rPr sz="1700" spc="0" dirty="0" smtClean="0">
                <a:latin typeface="Arial"/>
                <a:cs typeface="Arial"/>
              </a:rPr>
              <a:t>ых</a:t>
            </a:r>
            <a:r>
              <a:rPr sz="1700" spc="1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цен</a:t>
            </a:r>
            <a:r>
              <a:rPr sz="1700" spc="-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произ</a:t>
            </a:r>
            <a:r>
              <a:rPr sz="1700" spc="-10" dirty="0" smtClean="0">
                <a:latin typeface="Arial"/>
                <a:cs typeface="Arial"/>
              </a:rPr>
              <a:t>в</a:t>
            </a:r>
            <a:r>
              <a:rPr sz="1700" spc="0" dirty="0" smtClean="0">
                <a:latin typeface="Arial"/>
                <a:cs typeface="Arial"/>
              </a:rPr>
              <a:t>одителей</a:t>
            </a:r>
            <a:r>
              <a:rPr sz="1700" spc="-10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на лекарст</a:t>
            </a:r>
            <a:r>
              <a:rPr sz="1700" spc="-10" dirty="0" smtClean="0">
                <a:latin typeface="Arial"/>
                <a:cs typeface="Arial"/>
              </a:rPr>
              <a:t>в</a:t>
            </a:r>
            <a:r>
              <a:rPr sz="1700" spc="0" dirty="0" smtClean="0">
                <a:latin typeface="Arial"/>
                <a:cs typeface="Arial"/>
              </a:rPr>
              <a:t>ен</a:t>
            </a:r>
            <a:r>
              <a:rPr sz="1700" spc="-10" dirty="0" smtClean="0">
                <a:latin typeface="Arial"/>
                <a:cs typeface="Arial"/>
              </a:rPr>
              <a:t>н</a:t>
            </a:r>
            <a:r>
              <a:rPr sz="1700" spc="0" dirty="0" smtClean="0">
                <a:latin typeface="Arial"/>
                <a:cs typeface="Arial"/>
              </a:rPr>
              <a:t>ые препараты,</a:t>
            </a:r>
            <a:r>
              <a:rPr sz="1700" spc="5" dirty="0" smtClean="0">
                <a:latin typeface="Arial"/>
                <a:cs typeface="Arial"/>
              </a:rPr>
              <a:t> </a:t>
            </a:r>
            <a:r>
              <a:rPr sz="1700" spc="-5" dirty="0" smtClean="0">
                <a:latin typeface="Arial"/>
                <a:cs typeface="Arial"/>
              </a:rPr>
              <a:t>в</a:t>
            </a:r>
            <a:r>
              <a:rPr sz="1700" spc="0" dirty="0" smtClean="0">
                <a:latin typeface="Arial"/>
                <a:cs typeface="Arial"/>
              </a:rPr>
              <a:t>ключен</a:t>
            </a:r>
            <a:r>
              <a:rPr sz="1700" spc="-5" dirty="0" smtClean="0">
                <a:latin typeface="Arial"/>
                <a:cs typeface="Arial"/>
              </a:rPr>
              <a:t>н</a:t>
            </a:r>
            <a:r>
              <a:rPr sz="1700" spc="0" dirty="0" smtClean="0">
                <a:latin typeface="Arial"/>
                <a:cs typeface="Arial"/>
              </a:rPr>
              <a:t>ые</a:t>
            </a:r>
            <a:r>
              <a:rPr sz="1700" spc="-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в перечень</a:t>
            </a:r>
            <a:r>
              <a:rPr sz="1700" spc="10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ЖН</a:t>
            </a:r>
            <a:r>
              <a:rPr sz="1700" spc="5" dirty="0" smtClean="0">
                <a:latin typeface="Arial"/>
                <a:cs typeface="Arial"/>
              </a:rPr>
              <a:t>В</a:t>
            </a:r>
            <a:r>
              <a:rPr sz="1700" spc="0" dirty="0" smtClean="0">
                <a:latin typeface="Arial"/>
                <a:cs typeface="Arial"/>
              </a:rPr>
              <a:t>ЛП;</a:t>
            </a:r>
            <a:endParaRPr sz="1700">
              <a:latin typeface="Arial"/>
              <a:cs typeface="Arial"/>
            </a:endParaRPr>
          </a:p>
          <a:p>
            <a:pPr marL="12700" marR="27305">
              <a:lnSpc>
                <a:spcPct val="100000"/>
              </a:lnSpc>
            </a:pPr>
            <a:r>
              <a:rPr sz="1700" spc="-10" dirty="0" smtClean="0">
                <a:latin typeface="Arial"/>
                <a:cs typeface="Arial"/>
              </a:rPr>
              <a:t>б</a:t>
            </a:r>
            <a:r>
              <a:rPr sz="1700" spc="0" dirty="0" smtClean="0">
                <a:latin typeface="Arial"/>
                <a:cs typeface="Arial"/>
              </a:rPr>
              <a:t>) для</a:t>
            </a:r>
            <a:r>
              <a:rPr sz="1700" spc="-1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о</a:t>
            </a:r>
            <a:r>
              <a:rPr sz="1700" spc="-10" dirty="0" smtClean="0">
                <a:latin typeface="Arial"/>
                <a:cs typeface="Arial"/>
              </a:rPr>
              <a:t>б</a:t>
            </a:r>
            <a:r>
              <a:rPr sz="1700" spc="0" dirty="0" smtClean="0">
                <a:latin typeface="Arial"/>
                <a:cs typeface="Arial"/>
              </a:rPr>
              <a:t>еспеч</a:t>
            </a:r>
            <a:r>
              <a:rPr sz="1700" spc="-10" dirty="0" smtClean="0">
                <a:latin typeface="Arial"/>
                <a:cs typeface="Arial"/>
              </a:rPr>
              <a:t>ени</a:t>
            </a:r>
            <a:r>
              <a:rPr sz="1700" spc="0" dirty="0" smtClean="0">
                <a:latin typeface="Arial"/>
                <a:cs typeface="Arial"/>
              </a:rPr>
              <a:t>я</a:t>
            </a:r>
            <a:r>
              <a:rPr sz="1700" spc="15" dirty="0" smtClean="0">
                <a:latin typeface="Arial"/>
                <a:cs typeface="Arial"/>
              </a:rPr>
              <a:t> </a:t>
            </a:r>
            <a:r>
              <a:rPr sz="1700" spc="-10" dirty="0" smtClean="0">
                <a:latin typeface="Arial"/>
                <a:cs typeface="Arial"/>
              </a:rPr>
              <a:t>н</a:t>
            </a:r>
            <a:r>
              <a:rPr sz="1700" spc="-30" dirty="0" smtClean="0">
                <a:latin typeface="Arial"/>
                <a:cs typeface="Arial"/>
              </a:rPr>
              <a:t>у</a:t>
            </a:r>
            <a:r>
              <a:rPr sz="1700" spc="0" dirty="0" smtClean="0">
                <a:latin typeface="Arial"/>
                <a:cs typeface="Arial"/>
              </a:rPr>
              <a:t>жд</a:t>
            </a:r>
            <a:r>
              <a:rPr sz="1700" spc="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с</a:t>
            </a:r>
            <a:r>
              <a:rPr sz="1700" spc="-30" dirty="0" smtClean="0">
                <a:latin typeface="Arial"/>
                <a:cs typeface="Arial"/>
              </a:rPr>
              <a:t>у</a:t>
            </a:r>
            <a:r>
              <a:rPr sz="1700" spc="-10" dirty="0" smtClean="0">
                <a:latin typeface="Arial"/>
                <a:cs typeface="Arial"/>
              </a:rPr>
              <a:t>б</a:t>
            </a:r>
            <a:r>
              <a:rPr sz="1700" spc="0" dirty="0" smtClean="0">
                <a:latin typeface="Arial"/>
                <a:cs typeface="Arial"/>
              </a:rPr>
              <a:t>ъекта</a:t>
            </a:r>
            <a:r>
              <a:rPr sz="1700" spc="20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Росс</a:t>
            </a:r>
            <a:r>
              <a:rPr sz="1700" spc="-10" dirty="0" smtClean="0">
                <a:latin typeface="Arial"/>
                <a:cs typeface="Arial"/>
              </a:rPr>
              <a:t>ий</a:t>
            </a:r>
            <a:r>
              <a:rPr sz="1700" spc="0" dirty="0" smtClean="0">
                <a:latin typeface="Arial"/>
                <a:cs typeface="Arial"/>
              </a:rPr>
              <a:t>ск</a:t>
            </a:r>
            <a:r>
              <a:rPr sz="1700" spc="-10" dirty="0" smtClean="0">
                <a:latin typeface="Arial"/>
                <a:cs typeface="Arial"/>
              </a:rPr>
              <a:t>о</a:t>
            </a:r>
            <a:r>
              <a:rPr sz="1700" spc="0" dirty="0" smtClean="0">
                <a:latin typeface="Arial"/>
                <a:cs typeface="Arial"/>
              </a:rPr>
              <a:t>й Федера</a:t>
            </a:r>
            <a:r>
              <a:rPr sz="1700" spc="-10" dirty="0" smtClean="0">
                <a:latin typeface="Arial"/>
                <a:cs typeface="Arial"/>
              </a:rPr>
              <a:t>ции</a:t>
            </a:r>
            <a:r>
              <a:rPr sz="1700" spc="0" dirty="0" smtClean="0">
                <a:latin typeface="Arial"/>
                <a:cs typeface="Arial"/>
              </a:rPr>
              <a:t>,</a:t>
            </a:r>
            <a:r>
              <a:rPr sz="1700" spc="-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м</a:t>
            </a:r>
            <a:r>
              <a:rPr sz="1700" spc="-25" dirty="0" smtClean="0">
                <a:latin typeface="Arial"/>
                <a:cs typeface="Arial"/>
              </a:rPr>
              <a:t>у</a:t>
            </a:r>
            <a:r>
              <a:rPr sz="1700" spc="-10" dirty="0" smtClean="0">
                <a:latin typeface="Arial"/>
                <a:cs typeface="Arial"/>
              </a:rPr>
              <a:t>ници</a:t>
            </a:r>
            <a:r>
              <a:rPr sz="1700" spc="0" dirty="0" smtClean="0">
                <a:latin typeface="Arial"/>
                <a:cs typeface="Arial"/>
              </a:rPr>
              <a:t>паль</a:t>
            </a:r>
            <a:r>
              <a:rPr sz="1700" spc="-10" dirty="0" smtClean="0">
                <a:latin typeface="Arial"/>
                <a:cs typeface="Arial"/>
              </a:rPr>
              <a:t>н</a:t>
            </a:r>
            <a:r>
              <a:rPr sz="1700" spc="0" dirty="0" smtClean="0">
                <a:latin typeface="Arial"/>
                <a:cs typeface="Arial"/>
              </a:rPr>
              <a:t>ых</a:t>
            </a:r>
            <a:r>
              <a:rPr sz="1700" spc="25" dirty="0" smtClean="0">
                <a:latin typeface="Arial"/>
                <a:cs typeface="Arial"/>
              </a:rPr>
              <a:t> </a:t>
            </a:r>
            <a:r>
              <a:rPr sz="1700" spc="-10" dirty="0" smtClean="0">
                <a:latin typeface="Arial"/>
                <a:cs typeface="Arial"/>
              </a:rPr>
              <a:t>н</a:t>
            </a:r>
            <a:r>
              <a:rPr sz="1700" spc="-30" dirty="0" smtClean="0">
                <a:latin typeface="Arial"/>
                <a:cs typeface="Arial"/>
              </a:rPr>
              <a:t>у</a:t>
            </a:r>
            <a:r>
              <a:rPr sz="1700" spc="0" dirty="0" smtClean="0">
                <a:latin typeface="Arial"/>
                <a:cs typeface="Arial"/>
              </a:rPr>
              <a:t>жд,</a:t>
            </a:r>
            <a:r>
              <a:rPr sz="1700" spc="10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если</a:t>
            </a:r>
            <a:r>
              <a:rPr sz="1700" spc="-1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НМЦК не превышает</a:t>
            </a:r>
            <a:r>
              <a:rPr sz="1700" spc="-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размер,</a:t>
            </a:r>
            <a:r>
              <a:rPr sz="1700" spc="10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который</a:t>
            </a:r>
            <a:r>
              <a:rPr sz="1700" spc="-5" dirty="0" smtClean="0">
                <a:latin typeface="Arial"/>
                <a:cs typeface="Arial"/>
              </a:rPr>
              <a:t> </a:t>
            </a:r>
            <a:r>
              <a:rPr sz="1700" spc="-25" dirty="0" smtClean="0">
                <a:latin typeface="Arial"/>
                <a:cs typeface="Arial"/>
              </a:rPr>
              <a:t>у</a:t>
            </a:r>
            <a:r>
              <a:rPr sz="1700" spc="0" dirty="0" smtClean="0">
                <a:latin typeface="Arial"/>
                <a:cs typeface="Arial"/>
              </a:rPr>
              <a:t>стано</a:t>
            </a:r>
            <a:r>
              <a:rPr sz="1700" spc="-10" dirty="0" smtClean="0">
                <a:latin typeface="Arial"/>
                <a:cs typeface="Arial"/>
              </a:rPr>
              <a:t>в</a:t>
            </a:r>
            <a:r>
              <a:rPr sz="1700" spc="0" dirty="0" smtClean="0">
                <a:latin typeface="Arial"/>
                <a:cs typeface="Arial"/>
              </a:rPr>
              <a:t>лен</a:t>
            </a:r>
            <a:r>
              <a:rPr sz="1700" spc="1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в</a:t>
            </a:r>
            <a:r>
              <a:rPr sz="1700" spc="-10" dirty="0" smtClean="0">
                <a:latin typeface="Arial"/>
                <a:cs typeface="Arial"/>
              </a:rPr>
              <a:t>ы</a:t>
            </a:r>
            <a:r>
              <a:rPr sz="1700" spc="0" dirty="0" smtClean="0">
                <a:latin typeface="Arial"/>
                <a:cs typeface="Arial"/>
              </a:rPr>
              <a:t>сшим</a:t>
            </a:r>
            <a:r>
              <a:rPr sz="1700" spc="-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испол</a:t>
            </a:r>
            <a:r>
              <a:rPr sz="1700" spc="-10" dirty="0" smtClean="0">
                <a:latin typeface="Arial"/>
                <a:cs typeface="Arial"/>
              </a:rPr>
              <a:t>н</a:t>
            </a:r>
            <a:r>
              <a:rPr sz="1700" spc="0" dirty="0" smtClean="0">
                <a:latin typeface="Arial"/>
                <a:cs typeface="Arial"/>
              </a:rPr>
              <a:t>итель</a:t>
            </a:r>
            <a:r>
              <a:rPr sz="1700" spc="-10" dirty="0" smtClean="0">
                <a:latin typeface="Arial"/>
                <a:cs typeface="Arial"/>
              </a:rPr>
              <a:t>н</a:t>
            </a:r>
            <a:r>
              <a:rPr sz="1700" spc="0" dirty="0" smtClean="0">
                <a:latin typeface="Arial"/>
                <a:cs typeface="Arial"/>
              </a:rPr>
              <a:t>ым органом гос</a:t>
            </a:r>
            <a:r>
              <a:rPr sz="1700" spc="-25" dirty="0" smtClean="0">
                <a:latin typeface="Arial"/>
                <a:cs typeface="Arial"/>
              </a:rPr>
              <a:t>у</a:t>
            </a:r>
            <a:r>
              <a:rPr sz="1700" spc="0" dirty="0" smtClean="0">
                <a:latin typeface="Arial"/>
                <a:cs typeface="Arial"/>
              </a:rPr>
              <a:t>дарстве</a:t>
            </a:r>
            <a:r>
              <a:rPr sz="1700" spc="-10" dirty="0" smtClean="0">
                <a:latin typeface="Arial"/>
                <a:cs typeface="Arial"/>
              </a:rPr>
              <a:t>н</a:t>
            </a:r>
            <a:r>
              <a:rPr sz="1700" spc="0" dirty="0" smtClean="0">
                <a:latin typeface="Arial"/>
                <a:cs typeface="Arial"/>
              </a:rPr>
              <a:t>ной</a:t>
            </a:r>
            <a:r>
              <a:rPr sz="1700" spc="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власти</a:t>
            </a:r>
            <a:r>
              <a:rPr sz="1700" spc="-1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с</a:t>
            </a:r>
            <a:r>
              <a:rPr sz="1700" spc="-25" dirty="0" smtClean="0">
                <a:latin typeface="Arial"/>
                <a:cs typeface="Arial"/>
              </a:rPr>
              <a:t>у</a:t>
            </a:r>
            <a:r>
              <a:rPr sz="1700" spc="0" dirty="0" smtClean="0">
                <a:latin typeface="Arial"/>
                <a:cs typeface="Arial"/>
              </a:rPr>
              <a:t>бъекта</a:t>
            </a:r>
            <a:r>
              <a:rPr sz="1700" spc="10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Российс</a:t>
            </a:r>
            <a:r>
              <a:rPr sz="1700" spc="-10" dirty="0" smtClean="0">
                <a:latin typeface="Arial"/>
                <a:cs typeface="Arial"/>
              </a:rPr>
              <a:t>к</a:t>
            </a:r>
            <a:r>
              <a:rPr sz="1700" spc="0" dirty="0" smtClean="0">
                <a:latin typeface="Arial"/>
                <a:cs typeface="Arial"/>
              </a:rPr>
              <a:t>ой</a:t>
            </a:r>
            <a:r>
              <a:rPr sz="1700" spc="10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Федерац</a:t>
            </a:r>
            <a:r>
              <a:rPr sz="1700" spc="-10" dirty="0" smtClean="0">
                <a:latin typeface="Arial"/>
                <a:cs typeface="Arial"/>
              </a:rPr>
              <a:t>и</a:t>
            </a:r>
            <a:r>
              <a:rPr sz="1700" spc="0" dirty="0" smtClean="0">
                <a:latin typeface="Arial"/>
                <a:cs typeface="Arial"/>
              </a:rPr>
              <a:t>и</a:t>
            </a:r>
            <a:r>
              <a:rPr sz="1700" spc="-10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и составляет</a:t>
            </a:r>
            <a:r>
              <a:rPr sz="1700" spc="-20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не более</a:t>
            </a:r>
            <a:r>
              <a:rPr sz="1700" spc="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10 млн</a:t>
            </a:r>
            <a:r>
              <a:rPr sz="1700" spc="-10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р</a:t>
            </a:r>
            <a:r>
              <a:rPr sz="1700" spc="-25" dirty="0" smtClean="0">
                <a:latin typeface="Arial"/>
                <a:cs typeface="Arial"/>
              </a:rPr>
              <a:t>у</a:t>
            </a:r>
            <a:r>
              <a:rPr sz="1700" spc="0" dirty="0" smtClean="0">
                <a:latin typeface="Arial"/>
                <a:cs typeface="Arial"/>
              </a:rPr>
              <a:t>б</a:t>
            </a:r>
            <a:r>
              <a:rPr sz="1700" spc="10" dirty="0" smtClean="0">
                <a:latin typeface="Arial"/>
                <a:cs typeface="Arial"/>
              </a:rPr>
              <a:t>.</a:t>
            </a:r>
            <a:r>
              <a:rPr sz="1700" spc="0" dirty="0" smtClean="0">
                <a:latin typeface="Arial"/>
                <a:cs typeface="Arial"/>
              </a:rPr>
              <a:t>, а</a:t>
            </a:r>
            <a:r>
              <a:rPr sz="1700" spc="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также если</a:t>
            </a:r>
            <a:r>
              <a:rPr sz="1700" spc="-10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НМЦК</a:t>
            </a:r>
            <a:r>
              <a:rPr sz="1700" spc="-3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св</a:t>
            </a:r>
            <a:r>
              <a:rPr sz="1700" spc="-10" dirty="0" smtClean="0">
                <a:latin typeface="Arial"/>
                <a:cs typeface="Arial"/>
              </a:rPr>
              <a:t>ы</a:t>
            </a:r>
            <a:r>
              <a:rPr sz="1700" spc="0" dirty="0" smtClean="0">
                <a:latin typeface="Arial"/>
                <a:cs typeface="Arial"/>
              </a:rPr>
              <a:t>ше</a:t>
            </a:r>
            <a:r>
              <a:rPr sz="1700" spc="5" dirty="0" smtClean="0">
                <a:latin typeface="Arial"/>
                <a:cs typeface="Arial"/>
              </a:rPr>
              <a:t> </a:t>
            </a:r>
            <a:r>
              <a:rPr sz="1700" spc="-25" dirty="0" smtClean="0">
                <a:latin typeface="Arial"/>
                <a:cs typeface="Arial"/>
              </a:rPr>
              <a:t>у</a:t>
            </a:r>
            <a:r>
              <a:rPr sz="1700" spc="0" dirty="0" smtClean="0">
                <a:latin typeface="Arial"/>
                <a:cs typeface="Arial"/>
              </a:rPr>
              <a:t>стано</a:t>
            </a:r>
            <a:r>
              <a:rPr sz="1700" spc="-10" dirty="0" smtClean="0">
                <a:latin typeface="Arial"/>
                <a:cs typeface="Arial"/>
              </a:rPr>
              <a:t>в</a:t>
            </a:r>
            <a:r>
              <a:rPr sz="1700" spc="0" dirty="0" smtClean="0">
                <a:latin typeface="Arial"/>
                <a:cs typeface="Arial"/>
              </a:rPr>
              <a:t>лен</a:t>
            </a:r>
            <a:r>
              <a:rPr sz="1700" spc="-10" dirty="0" smtClean="0">
                <a:latin typeface="Arial"/>
                <a:cs typeface="Arial"/>
              </a:rPr>
              <a:t>н</a:t>
            </a:r>
            <a:r>
              <a:rPr sz="1700" spc="0" dirty="0" smtClean="0">
                <a:latin typeface="Arial"/>
                <a:cs typeface="Arial"/>
              </a:rPr>
              <a:t>ого</a:t>
            </a:r>
            <a:r>
              <a:rPr sz="1700" spc="20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в</a:t>
            </a:r>
            <a:r>
              <a:rPr sz="1700" spc="-10" dirty="0" smtClean="0">
                <a:latin typeface="Arial"/>
                <a:cs typeface="Arial"/>
              </a:rPr>
              <a:t>ы</a:t>
            </a:r>
            <a:r>
              <a:rPr sz="1700" spc="0" dirty="0" smtClean="0">
                <a:latin typeface="Arial"/>
                <a:cs typeface="Arial"/>
              </a:rPr>
              <a:t>сшим</a:t>
            </a:r>
            <a:r>
              <a:rPr sz="1700" spc="-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испол</a:t>
            </a:r>
            <a:r>
              <a:rPr sz="1700" spc="-10" dirty="0" smtClean="0">
                <a:latin typeface="Arial"/>
                <a:cs typeface="Arial"/>
              </a:rPr>
              <a:t>н</a:t>
            </a:r>
            <a:r>
              <a:rPr sz="1700" spc="0" dirty="0" smtClean="0">
                <a:latin typeface="Arial"/>
                <a:cs typeface="Arial"/>
              </a:rPr>
              <a:t>итель</a:t>
            </a:r>
            <a:r>
              <a:rPr sz="1700" spc="-10" dirty="0" smtClean="0">
                <a:latin typeface="Arial"/>
                <a:cs typeface="Arial"/>
              </a:rPr>
              <a:t>н</a:t>
            </a:r>
            <a:r>
              <a:rPr sz="1700" spc="0" dirty="0" smtClean="0">
                <a:latin typeface="Arial"/>
                <a:cs typeface="Arial"/>
              </a:rPr>
              <a:t>ым органом гос</a:t>
            </a:r>
            <a:r>
              <a:rPr sz="1700" spc="-25" dirty="0" smtClean="0">
                <a:latin typeface="Arial"/>
                <a:cs typeface="Arial"/>
              </a:rPr>
              <a:t>у</a:t>
            </a:r>
            <a:r>
              <a:rPr sz="1700" spc="0" dirty="0" smtClean="0">
                <a:latin typeface="Arial"/>
                <a:cs typeface="Arial"/>
              </a:rPr>
              <a:t>дарстве</a:t>
            </a:r>
            <a:r>
              <a:rPr sz="1700" spc="-10" dirty="0" smtClean="0">
                <a:latin typeface="Arial"/>
                <a:cs typeface="Arial"/>
              </a:rPr>
              <a:t>н</a:t>
            </a:r>
            <a:r>
              <a:rPr sz="1700" spc="0" dirty="0" smtClean="0">
                <a:latin typeface="Arial"/>
                <a:cs typeface="Arial"/>
              </a:rPr>
              <a:t>ной</a:t>
            </a:r>
            <a:r>
              <a:rPr sz="1700" spc="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власти</a:t>
            </a:r>
            <a:r>
              <a:rPr sz="1700" spc="-1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с</a:t>
            </a:r>
            <a:r>
              <a:rPr sz="1700" spc="-25" dirty="0" smtClean="0">
                <a:latin typeface="Arial"/>
                <a:cs typeface="Arial"/>
              </a:rPr>
              <a:t>у</a:t>
            </a:r>
            <a:r>
              <a:rPr sz="1700" spc="0" dirty="0" smtClean="0">
                <a:latin typeface="Arial"/>
                <a:cs typeface="Arial"/>
              </a:rPr>
              <a:t>бъекта</a:t>
            </a:r>
            <a:r>
              <a:rPr sz="1700" spc="10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Российс</a:t>
            </a:r>
            <a:r>
              <a:rPr sz="1700" spc="-10" dirty="0" smtClean="0">
                <a:latin typeface="Arial"/>
                <a:cs typeface="Arial"/>
              </a:rPr>
              <a:t>к</a:t>
            </a:r>
            <a:r>
              <a:rPr sz="1700" spc="0" dirty="0" smtClean="0">
                <a:latin typeface="Arial"/>
                <a:cs typeface="Arial"/>
              </a:rPr>
              <a:t>ой</a:t>
            </a:r>
            <a:r>
              <a:rPr sz="1700" spc="10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Федерац</a:t>
            </a:r>
            <a:r>
              <a:rPr sz="1700" spc="-10" dirty="0" smtClean="0">
                <a:latin typeface="Arial"/>
                <a:cs typeface="Arial"/>
              </a:rPr>
              <a:t>и</a:t>
            </a:r>
            <a:r>
              <a:rPr sz="1700" spc="0" dirty="0" smtClean="0">
                <a:latin typeface="Arial"/>
                <a:cs typeface="Arial"/>
              </a:rPr>
              <a:t>и</a:t>
            </a:r>
            <a:r>
              <a:rPr sz="1700" spc="-10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размера</a:t>
            </a:r>
            <a:r>
              <a:rPr sz="1700" spc="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или</a:t>
            </a:r>
            <a:r>
              <a:rPr sz="1700" spc="-1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св</a:t>
            </a:r>
            <a:r>
              <a:rPr sz="1700" spc="-10" dirty="0" smtClean="0">
                <a:latin typeface="Arial"/>
                <a:cs typeface="Arial"/>
              </a:rPr>
              <a:t>ы</a:t>
            </a:r>
            <a:r>
              <a:rPr sz="1700" spc="0" dirty="0" smtClean="0">
                <a:latin typeface="Arial"/>
                <a:cs typeface="Arial"/>
              </a:rPr>
              <a:t>ше 10 </a:t>
            </a:r>
            <a:r>
              <a:rPr sz="1700" spc="5" dirty="0" smtClean="0">
                <a:latin typeface="Arial"/>
                <a:cs typeface="Arial"/>
              </a:rPr>
              <a:t>м</a:t>
            </a:r>
            <a:r>
              <a:rPr sz="1700" spc="0" dirty="0" smtClean="0">
                <a:latin typeface="Arial"/>
                <a:cs typeface="Arial"/>
              </a:rPr>
              <a:t>лн</a:t>
            </a:r>
            <a:r>
              <a:rPr sz="1700" spc="-10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р</a:t>
            </a:r>
            <a:r>
              <a:rPr sz="1700" spc="-25" dirty="0" smtClean="0">
                <a:latin typeface="Arial"/>
                <a:cs typeface="Arial"/>
              </a:rPr>
              <a:t>у</a:t>
            </a:r>
            <a:r>
              <a:rPr sz="1700" spc="0" dirty="0" smtClean="0">
                <a:latin typeface="Arial"/>
                <a:cs typeface="Arial"/>
              </a:rPr>
              <a:t>б</a:t>
            </a:r>
            <a:r>
              <a:rPr sz="1700" spc="15" dirty="0" smtClean="0">
                <a:latin typeface="Arial"/>
                <a:cs typeface="Arial"/>
              </a:rPr>
              <a:t>.</a:t>
            </a:r>
            <a:r>
              <a:rPr sz="1700" spc="0" dirty="0" smtClean="0">
                <a:latin typeface="Arial"/>
                <a:cs typeface="Arial"/>
              </a:rPr>
              <a:t>, при</a:t>
            </a:r>
            <a:r>
              <a:rPr sz="1700" spc="-5" dirty="0" smtClean="0">
                <a:latin typeface="Arial"/>
                <a:cs typeface="Arial"/>
              </a:rPr>
              <a:t> </a:t>
            </a:r>
            <a:r>
              <a:rPr sz="1700" spc="-30" dirty="0" smtClean="0">
                <a:latin typeface="Arial"/>
                <a:cs typeface="Arial"/>
              </a:rPr>
              <a:t>у</a:t>
            </a:r>
            <a:r>
              <a:rPr sz="1700" spc="0" dirty="0" smtClean="0">
                <a:latin typeface="Arial"/>
                <a:cs typeface="Arial"/>
              </a:rPr>
              <a:t>сло</a:t>
            </a:r>
            <a:r>
              <a:rPr sz="1700" spc="-10" dirty="0" smtClean="0">
                <a:latin typeface="Arial"/>
                <a:cs typeface="Arial"/>
              </a:rPr>
              <a:t>ви</a:t>
            </a:r>
            <a:r>
              <a:rPr sz="1700" spc="0" dirty="0" smtClean="0">
                <a:latin typeface="Arial"/>
                <a:cs typeface="Arial"/>
              </a:rPr>
              <a:t>и</a:t>
            </a:r>
            <a:r>
              <a:rPr sz="1700" spc="10" dirty="0" smtClean="0">
                <a:latin typeface="Arial"/>
                <a:cs typeface="Arial"/>
              </a:rPr>
              <a:t> </a:t>
            </a:r>
            <a:r>
              <a:rPr sz="1700" spc="-10" dirty="0" smtClean="0">
                <a:latin typeface="Arial"/>
                <a:cs typeface="Arial"/>
              </a:rPr>
              <a:t>н</a:t>
            </a:r>
            <a:r>
              <a:rPr sz="1700" spc="0" dirty="0" smtClean="0">
                <a:latin typeface="Arial"/>
                <a:cs typeface="Arial"/>
              </a:rPr>
              <a:t>епре</a:t>
            </a:r>
            <a:r>
              <a:rPr sz="1700" spc="-10" dirty="0" smtClean="0">
                <a:latin typeface="Arial"/>
                <a:cs typeface="Arial"/>
              </a:rPr>
              <a:t>в</a:t>
            </a:r>
            <a:r>
              <a:rPr sz="1700" spc="0" dirty="0" smtClean="0">
                <a:latin typeface="Arial"/>
                <a:cs typeface="Arial"/>
              </a:rPr>
              <a:t>ыше</a:t>
            </a:r>
            <a:r>
              <a:rPr sz="1700" spc="-15" dirty="0" smtClean="0">
                <a:latin typeface="Arial"/>
                <a:cs typeface="Arial"/>
              </a:rPr>
              <a:t>н</a:t>
            </a:r>
            <a:r>
              <a:rPr sz="1700" spc="-10" dirty="0" smtClean="0">
                <a:latin typeface="Arial"/>
                <a:cs typeface="Arial"/>
              </a:rPr>
              <a:t>и</a:t>
            </a:r>
            <a:r>
              <a:rPr sz="1700" spc="0" dirty="0" smtClean="0">
                <a:latin typeface="Arial"/>
                <a:cs typeface="Arial"/>
              </a:rPr>
              <a:t>я</a:t>
            </a:r>
            <a:r>
              <a:rPr sz="1700" spc="15" dirty="0" smtClean="0">
                <a:latin typeface="Arial"/>
                <a:cs typeface="Arial"/>
              </a:rPr>
              <a:t> </a:t>
            </a:r>
            <a:r>
              <a:rPr sz="1700" spc="-10" dirty="0" smtClean="0">
                <a:latin typeface="Arial"/>
                <a:cs typeface="Arial"/>
              </a:rPr>
              <a:t>ц</a:t>
            </a:r>
            <a:r>
              <a:rPr sz="1700" spc="0" dirty="0" smtClean="0">
                <a:latin typeface="Arial"/>
                <a:cs typeface="Arial"/>
              </a:rPr>
              <a:t>е</a:t>
            </a:r>
            <a:r>
              <a:rPr sz="1700" spc="-10" dirty="0" smtClean="0">
                <a:latin typeface="Arial"/>
                <a:cs typeface="Arial"/>
              </a:rPr>
              <a:t>н</a:t>
            </a:r>
            <a:r>
              <a:rPr sz="1700" spc="0" dirty="0" smtClean="0">
                <a:latin typeface="Arial"/>
                <a:cs typeface="Arial"/>
              </a:rPr>
              <a:t>ы еди</a:t>
            </a:r>
            <a:r>
              <a:rPr sz="1700" spc="-10" dirty="0" smtClean="0">
                <a:latin typeface="Arial"/>
                <a:cs typeface="Arial"/>
              </a:rPr>
              <a:t>ниц</a:t>
            </a:r>
            <a:r>
              <a:rPr sz="1700" spc="0" dirty="0" smtClean="0">
                <a:latin typeface="Arial"/>
                <a:cs typeface="Arial"/>
              </a:rPr>
              <a:t>ы план</a:t>
            </a:r>
            <a:r>
              <a:rPr sz="1700" spc="-15" dirty="0" smtClean="0">
                <a:latin typeface="Arial"/>
                <a:cs typeface="Arial"/>
              </a:rPr>
              <a:t>и</a:t>
            </a:r>
            <a:r>
              <a:rPr sz="1700" spc="0" dirty="0" smtClean="0">
                <a:latin typeface="Arial"/>
                <a:cs typeface="Arial"/>
              </a:rPr>
              <a:t>р</a:t>
            </a:r>
            <a:r>
              <a:rPr sz="1700" spc="-30" dirty="0" smtClean="0">
                <a:latin typeface="Arial"/>
                <a:cs typeface="Arial"/>
              </a:rPr>
              <a:t>у</a:t>
            </a:r>
            <a:r>
              <a:rPr sz="1700" spc="0" dirty="0" smtClean="0">
                <a:latin typeface="Arial"/>
                <a:cs typeface="Arial"/>
              </a:rPr>
              <a:t>емого</a:t>
            </a:r>
            <a:r>
              <a:rPr sz="1700" spc="1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к</a:t>
            </a:r>
            <a:r>
              <a:rPr sz="1700" spc="10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за</a:t>
            </a:r>
            <a:r>
              <a:rPr sz="1700" spc="-10" dirty="0" smtClean="0">
                <a:latin typeface="Arial"/>
                <a:cs typeface="Arial"/>
              </a:rPr>
              <a:t>к</a:t>
            </a:r>
            <a:r>
              <a:rPr sz="1700" spc="-30" dirty="0" smtClean="0">
                <a:latin typeface="Arial"/>
                <a:cs typeface="Arial"/>
              </a:rPr>
              <a:t>у</a:t>
            </a:r>
            <a:r>
              <a:rPr sz="1700" spc="0" dirty="0" smtClean="0">
                <a:latin typeface="Arial"/>
                <a:cs typeface="Arial"/>
              </a:rPr>
              <a:t>пке</a:t>
            </a:r>
            <a:r>
              <a:rPr sz="1700" spc="20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лекар</a:t>
            </a:r>
            <a:r>
              <a:rPr sz="1700" spc="-10" dirty="0" smtClean="0">
                <a:latin typeface="Arial"/>
                <a:cs typeface="Arial"/>
              </a:rPr>
              <a:t>с</a:t>
            </a:r>
            <a:r>
              <a:rPr sz="1700" spc="0" dirty="0" smtClean="0">
                <a:latin typeface="Arial"/>
                <a:cs typeface="Arial"/>
              </a:rPr>
              <a:t>т</a:t>
            </a:r>
            <a:r>
              <a:rPr sz="1700" spc="-10" dirty="0" smtClean="0">
                <a:latin typeface="Arial"/>
                <a:cs typeface="Arial"/>
              </a:rPr>
              <a:t>в</a:t>
            </a:r>
            <a:r>
              <a:rPr sz="1700" spc="0" dirty="0" smtClean="0">
                <a:latin typeface="Arial"/>
                <a:cs typeface="Arial"/>
              </a:rPr>
              <a:t>е</a:t>
            </a:r>
            <a:r>
              <a:rPr sz="1700" spc="-10" dirty="0" smtClean="0">
                <a:latin typeface="Arial"/>
                <a:cs typeface="Arial"/>
              </a:rPr>
              <a:t>нн</a:t>
            </a:r>
            <a:r>
              <a:rPr sz="1700" spc="0" dirty="0" smtClean="0">
                <a:latin typeface="Arial"/>
                <a:cs typeface="Arial"/>
              </a:rPr>
              <a:t>ого</a:t>
            </a:r>
            <a:r>
              <a:rPr sz="1700" spc="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препар</a:t>
            </a:r>
            <a:r>
              <a:rPr sz="1700" spc="-10" dirty="0" smtClean="0">
                <a:latin typeface="Arial"/>
                <a:cs typeface="Arial"/>
              </a:rPr>
              <a:t>а</a:t>
            </a:r>
            <a:r>
              <a:rPr sz="1700" spc="0" dirty="0" smtClean="0">
                <a:latin typeface="Arial"/>
                <a:cs typeface="Arial"/>
              </a:rPr>
              <a:t>та над</a:t>
            </a:r>
            <a:r>
              <a:rPr sz="1700" spc="-10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це</a:t>
            </a:r>
            <a:r>
              <a:rPr sz="1700" spc="-10" dirty="0" smtClean="0">
                <a:latin typeface="Arial"/>
                <a:cs typeface="Arial"/>
              </a:rPr>
              <a:t>н</a:t>
            </a:r>
            <a:r>
              <a:rPr sz="1700" spc="0" dirty="0" smtClean="0">
                <a:latin typeface="Arial"/>
                <a:cs typeface="Arial"/>
              </a:rPr>
              <a:t>ой</a:t>
            </a:r>
            <a:r>
              <a:rPr sz="1700" spc="10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такого</a:t>
            </a:r>
            <a:r>
              <a:rPr sz="1700" spc="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лекарстве</a:t>
            </a:r>
            <a:r>
              <a:rPr sz="1700" spc="-10" dirty="0" smtClean="0">
                <a:latin typeface="Arial"/>
                <a:cs typeface="Arial"/>
              </a:rPr>
              <a:t>н</a:t>
            </a:r>
            <a:r>
              <a:rPr sz="1700" spc="0" dirty="0" smtClean="0">
                <a:latin typeface="Arial"/>
                <a:cs typeface="Arial"/>
              </a:rPr>
              <a:t>ного препарата,</a:t>
            </a:r>
            <a:r>
              <a:rPr sz="1700" spc="10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содержа</a:t>
            </a:r>
            <a:r>
              <a:rPr sz="1700" spc="5" dirty="0" smtClean="0">
                <a:latin typeface="Arial"/>
                <a:cs typeface="Arial"/>
              </a:rPr>
              <a:t>щ</a:t>
            </a:r>
            <a:r>
              <a:rPr sz="1700" spc="0" dirty="0" smtClean="0">
                <a:latin typeface="Arial"/>
                <a:cs typeface="Arial"/>
              </a:rPr>
              <a:t>ейся</a:t>
            </a:r>
            <a:r>
              <a:rPr sz="1700" spc="-10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в гос</a:t>
            </a:r>
            <a:r>
              <a:rPr sz="1700" spc="-25" dirty="0" smtClean="0">
                <a:latin typeface="Arial"/>
                <a:cs typeface="Arial"/>
              </a:rPr>
              <a:t>у</a:t>
            </a:r>
            <a:r>
              <a:rPr sz="1700" spc="0" dirty="0" smtClean="0">
                <a:latin typeface="Arial"/>
                <a:cs typeface="Arial"/>
              </a:rPr>
              <a:t>дарстве</a:t>
            </a:r>
            <a:r>
              <a:rPr sz="1700" spc="-10" dirty="0" smtClean="0">
                <a:latin typeface="Arial"/>
                <a:cs typeface="Arial"/>
              </a:rPr>
              <a:t>н</a:t>
            </a:r>
            <a:r>
              <a:rPr sz="1700" spc="0" dirty="0" smtClean="0">
                <a:latin typeface="Arial"/>
                <a:cs typeface="Arial"/>
              </a:rPr>
              <a:t>ном</a:t>
            </a:r>
            <a:r>
              <a:rPr sz="1700" spc="1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реестре преде</a:t>
            </a:r>
            <a:r>
              <a:rPr sz="1700" spc="5" dirty="0" smtClean="0">
                <a:latin typeface="Arial"/>
                <a:cs typeface="Arial"/>
              </a:rPr>
              <a:t>л</a:t>
            </a:r>
            <a:r>
              <a:rPr sz="1700" spc="0" dirty="0" smtClean="0">
                <a:latin typeface="Arial"/>
                <a:cs typeface="Arial"/>
              </a:rPr>
              <a:t>ьн</a:t>
            </a:r>
            <a:r>
              <a:rPr sz="1700" spc="-10" dirty="0" smtClean="0">
                <a:latin typeface="Arial"/>
                <a:cs typeface="Arial"/>
              </a:rPr>
              <a:t>ы</a:t>
            </a:r>
            <a:r>
              <a:rPr sz="1700" spc="0" dirty="0" smtClean="0">
                <a:latin typeface="Arial"/>
                <a:cs typeface="Arial"/>
              </a:rPr>
              <a:t>х</a:t>
            </a:r>
            <a:r>
              <a:rPr sz="1700" spc="-10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отп</a:t>
            </a:r>
            <a:r>
              <a:rPr sz="1700" spc="-25" dirty="0" smtClean="0">
                <a:latin typeface="Arial"/>
                <a:cs typeface="Arial"/>
              </a:rPr>
              <a:t>у</a:t>
            </a:r>
            <a:r>
              <a:rPr sz="1700" spc="0" dirty="0" smtClean="0">
                <a:latin typeface="Arial"/>
                <a:cs typeface="Arial"/>
              </a:rPr>
              <a:t>ск</a:t>
            </a:r>
            <a:r>
              <a:rPr sz="1700" spc="-10" dirty="0" smtClean="0">
                <a:latin typeface="Arial"/>
                <a:cs typeface="Arial"/>
              </a:rPr>
              <a:t>н</a:t>
            </a:r>
            <a:r>
              <a:rPr sz="1700" spc="0" dirty="0" smtClean="0">
                <a:latin typeface="Arial"/>
                <a:cs typeface="Arial"/>
              </a:rPr>
              <a:t>ых</a:t>
            </a:r>
            <a:r>
              <a:rPr sz="1700" spc="1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цен</a:t>
            </a:r>
            <a:r>
              <a:rPr sz="1700" spc="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произ</a:t>
            </a:r>
            <a:r>
              <a:rPr sz="1700" spc="-10" dirty="0" smtClean="0">
                <a:latin typeface="Arial"/>
                <a:cs typeface="Arial"/>
              </a:rPr>
              <a:t>в</a:t>
            </a:r>
            <a:r>
              <a:rPr sz="1700" spc="0" dirty="0" smtClean="0">
                <a:latin typeface="Arial"/>
                <a:cs typeface="Arial"/>
              </a:rPr>
              <a:t>одителей</a:t>
            </a:r>
            <a:r>
              <a:rPr sz="1700" spc="-20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на лекарст</a:t>
            </a:r>
            <a:r>
              <a:rPr sz="1700" spc="-10" dirty="0" smtClean="0">
                <a:latin typeface="Arial"/>
                <a:cs typeface="Arial"/>
              </a:rPr>
              <a:t>в</a:t>
            </a:r>
            <a:r>
              <a:rPr sz="1700" spc="0" dirty="0" smtClean="0">
                <a:latin typeface="Arial"/>
                <a:cs typeface="Arial"/>
              </a:rPr>
              <a:t>ен</a:t>
            </a:r>
            <a:r>
              <a:rPr sz="1700" spc="-10" dirty="0" smtClean="0">
                <a:latin typeface="Arial"/>
                <a:cs typeface="Arial"/>
              </a:rPr>
              <a:t>н</a:t>
            </a:r>
            <a:r>
              <a:rPr sz="1700" spc="0" dirty="0" smtClean="0">
                <a:latin typeface="Arial"/>
                <a:cs typeface="Arial"/>
              </a:rPr>
              <a:t>ые препараты,</a:t>
            </a:r>
            <a:r>
              <a:rPr sz="1700" spc="10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в</a:t>
            </a:r>
            <a:r>
              <a:rPr sz="1700" spc="-10" dirty="0" smtClean="0">
                <a:latin typeface="Arial"/>
                <a:cs typeface="Arial"/>
              </a:rPr>
              <a:t>к</a:t>
            </a:r>
            <a:r>
              <a:rPr sz="1700" spc="0" dirty="0" smtClean="0">
                <a:latin typeface="Arial"/>
                <a:cs typeface="Arial"/>
              </a:rPr>
              <a:t>л</a:t>
            </a:r>
            <a:r>
              <a:rPr sz="1700" spc="5" dirty="0" smtClean="0">
                <a:latin typeface="Arial"/>
                <a:cs typeface="Arial"/>
              </a:rPr>
              <a:t>ю</a:t>
            </a:r>
            <a:r>
              <a:rPr sz="1700" spc="0" dirty="0" smtClean="0">
                <a:latin typeface="Arial"/>
                <a:cs typeface="Arial"/>
              </a:rPr>
              <a:t>чен</a:t>
            </a:r>
            <a:r>
              <a:rPr sz="1700" spc="-10" dirty="0" smtClean="0">
                <a:latin typeface="Arial"/>
                <a:cs typeface="Arial"/>
              </a:rPr>
              <a:t>н</a:t>
            </a:r>
            <a:r>
              <a:rPr sz="1700" spc="0" dirty="0" smtClean="0">
                <a:latin typeface="Arial"/>
                <a:cs typeface="Arial"/>
              </a:rPr>
              <a:t>ые</a:t>
            </a:r>
            <a:r>
              <a:rPr sz="1700" spc="-10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в перечень жизне</a:t>
            </a:r>
            <a:r>
              <a:rPr sz="1700" spc="-10" dirty="0" smtClean="0">
                <a:latin typeface="Arial"/>
                <a:cs typeface="Arial"/>
              </a:rPr>
              <a:t>н</a:t>
            </a:r>
            <a:r>
              <a:rPr sz="1700" spc="0" dirty="0" smtClean="0">
                <a:latin typeface="Arial"/>
                <a:cs typeface="Arial"/>
              </a:rPr>
              <a:t>но нео</a:t>
            </a:r>
            <a:r>
              <a:rPr sz="1700" spc="-10" dirty="0" smtClean="0">
                <a:latin typeface="Arial"/>
                <a:cs typeface="Arial"/>
              </a:rPr>
              <a:t>б</a:t>
            </a:r>
            <a:r>
              <a:rPr sz="1700" spc="-15" dirty="0" smtClean="0">
                <a:latin typeface="Arial"/>
                <a:cs typeface="Arial"/>
              </a:rPr>
              <a:t>х</a:t>
            </a:r>
            <a:r>
              <a:rPr sz="1700" spc="0" dirty="0" smtClean="0">
                <a:latin typeface="Arial"/>
                <a:cs typeface="Arial"/>
              </a:rPr>
              <a:t>одимых</a:t>
            </a:r>
            <a:r>
              <a:rPr sz="1700" spc="1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и важ</a:t>
            </a:r>
            <a:r>
              <a:rPr sz="1700" spc="-10" dirty="0" smtClean="0">
                <a:latin typeface="Arial"/>
                <a:cs typeface="Arial"/>
              </a:rPr>
              <a:t>н</a:t>
            </a:r>
            <a:r>
              <a:rPr sz="1700" spc="0" dirty="0" smtClean="0">
                <a:latin typeface="Arial"/>
                <a:cs typeface="Arial"/>
              </a:rPr>
              <a:t>ейш</a:t>
            </a:r>
            <a:r>
              <a:rPr sz="1700" spc="-10" dirty="0" smtClean="0">
                <a:latin typeface="Arial"/>
                <a:cs typeface="Arial"/>
              </a:rPr>
              <a:t>и</a:t>
            </a:r>
            <a:r>
              <a:rPr sz="1700" spc="0" dirty="0" smtClean="0">
                <a:latin typeface="Arial"/>
                <a:cs typeface="Arial"/>
              </a:rPr>
              <a:t>х</a:t>
            </a:r>
            <a:r>
              <a:rPr sz="1700" spc="-10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лекарстве</a:t>
            </a:r>
            <a:r>
              <a:rPr sz="1700" spc="-10" dirty="0" smtClean="0">
                <a:latin typeface="Arial"/>
                <a:cs typeface="Arial"/>
              </a:rPr>
              <a:t>н</a:t>
            </a:r>
            <a:r>
              <a:rPr sz="1700" spc="0" dirty="0" smtClean="0">
                <a:latin typeface="Arial"/>
                <a:cs typeface="Arial"/>
              </a:rPr>
              <a:t>н</a:t>
            </a:r>
            <a:r>
              <a:rPr sz="1700" spc="-10" dirty="0" smtClean="0">
                <a:latin typeface="Arial"/>
                <a:cs typeface="Arial"/>
              </a:rPr>
              <a:t>ы</a:t>
            </a:r>
            <a:r>
              <a:rPr sz="1700" spc="0" dirty="0" smtClean="0">
                <a:latin typeface="Arial"/>
                <a:cs typeface="Arial"/>
              </a:rPr>
              <a:t>х</a:t>
            </a:r>
            <a:r>
              <a:rPr sz="1700" spc="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препарато</a:t>
            </a:r>
            <a:r>
              <a:rPr sz="1700" spc="5" dirty="0" smtClean="0">
                <a:latin typeface="Arial"/>
                <a:cs typeface="Arial"/>
              </a:rPr>
              <a:t>в</a:t>
            </a:r>
            <a:r>
              <a:rPr sz="1700" spc="0" dirty="0" smtClean="0">
                <a:latin typeface="Arial"/>
                <a:cs typeface="Arial"/>
              </a:rPr>
              <a:t>.</a:t>
            </a:r>
            <a:endParaRPr sz="170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300" spc="-90" dirty="0" smtClean="0">
                <a:latin typeface="Arial"/>
                <a:cs typeface="Arial"/>
              </a:rPr>
              <a:t> </a:t>
            </a:r>
            <a:r>
              <a:rPr sz="1300" spc="-15" dirty="0" smtClean="0">
                <a:latin typeface="Arial"/>
                <a:cs typeface="Arial"/>
              </a:rPr>
              <a:t>2018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b="1" dirty="0" smtClean="0">
                <a:solidFill>
                  <a:srgbClr val="FFFFFF"/>
                </a:solidFill>
                <a:latin typeface="Arial"/>
                <a:cs typeface="Arial"/>
              </a:rPr>
              <a:pPr marL="25400">
                <a:lnSpc>
                  <a:spcPct val="100000"/>
                </a:lnSpc>
              </a:pPr>
              <a:t>20</a:t>
            </a:fld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ru-RU" sz="1400" dirty="0" smtClean="0">
                <a:hlinkClick r:id="rId2"/>
              </a:rPr>
              <a:t>minzdravro2@yandex.ru</a:t>
            </a:r>
            <a:endParaRPr sz="13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79298" y="6994397"/>
            <a:ext cx="9756521" cy="0"/>
          </a:xfrm>
          <a:custGeom>
            <a:avLst/>
            <a:gdLst/>
            <a:ahLst/>
            <a:cxnLst/>
            <a:rect l="l" t="t" r="r" b="b"/>
            <a:pathLst>
              <a:path w="9756521">
                <a:moveTo>
                  <a:pt x="0" y="0"/>
                </a:moveTo>
                <a:lnTo>
                  <a:pt x="9756521" y="0"/>
                </a:lnTo>
              </a:path>
            </a:pathLst>
          </a:custGeom>
          <a:ln w="10668">
            <a:solidFill>
              <a:srgbClr val="E6E7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78536" y="1495044"/>
            <a:ext cx="9756521" cy="0"/>
          </a:xfrm>
          <a:custGeom>
            <a:avLst/>
            <a:gdLst/>
            <a:ahLst/>
            <a:cxnLst/>
            <a:rect l="l" t="t" r="r" b="b"/>
            <a:pathLst>
              <a:path w="9756521">
                <a:moveTo>
                  <a:pt x="0" y="0"/>
                </a:moveTo>
                <a:lnTo>
                  <a:pt x="9756521" y="0"/>
                </a:lnTo>
              </a:path>
            </a:pathLst>
          </a:custGeom>
          <a:ln w="18288">
            <a:solidFill>
              <a:srgbClr val="00628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676780" y="501142"/>
            <a:ext cx="6179820" cy="3632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ts val="2855"/>
              </a:lnSpc>
            </a:pPr>
            <a:r>
              <a:rPr sz="2400" b="1" dirty="0" smtClean="0">
                <a:solidFill>
                  <a:srgbClr val="006284"/>
                </a:solidFill>
                <a:latin typeface="Arial"/>
                <a:cs typeface="Arial"/>
              </a:rPr>
              <a:t>ПОРЯ</a:t>
            </a:r>
            <a:r>
              <a:rPr sz="2400" b="1" spc="-10" dirty="0" smtClean="0">
                <a:solidFill>
                  <a:srgbClr val="006284"/>
                </a:solidFill>
                <a:latin typeface="Arial"/>
                <a:cs typeface="Arial"/>
              </a:rPr>
              <a:t>Д</a:t>
            </a:r>
            <a:r>
              <a:rPr sz="2400" b="1" spc="0" dirty="0" smtClean="0">
                <a:solidFill>
                  <a:srgbClr val="006284"/>
                </a:solidFill>
                <a:latin typeface="Arial"/>
                <a:cs typeface="Arial"/>
              </a:rPr>
              <a:t>ОК</a:t>
            </a:r>
            <a:r>
              <a:rPr sz="2400" b="1" spc="-15" dirty="0" smtClean="0">
                <a:solidFill>
                  <a:srgbClr val="006284"/>
                </a:solidFill>
                <a:latin typeface="Arial"/>
                <a:cs typeface="Arial"/>
              </a:rPr>
              <a:t> </a:t>
            </a:r>
            <a:r>
              <a:rPr sz="2400" b="1" spc="0" dirty="0" smtClean="0">
                <a:solidFill>
                  <a:srgbClr val="006284"/>
                </a:solidFill>
                <a:latin typeface="Arial"/>
                <a:cs typeface="Arial"/>
              </a:rPr>
              <a:t>Р</a:t>
            </a:r>
            <a:r>
              <a:rPr sz="2400" b="1" spc="-10" dirty="0" smtClean="0">
                <a:solidFill>
                  <a:srgbClr val="006284"/>
                </a:solidFill>
                <a:latin typeface="Arial"/>
                <a:cs typeface="Arial"/>
              </a:rPr>
              <a:t>А</a:t>
            </a:r>
            <a:r>
              <a:rPr sz="2400" b="1" spc="0" dirty="0" smtClean="0">
                <a:solidFill>
                  <a:srgbClr val="006284"/>
                </a:solidFill>
                <a:latin typeface="Arial"/>
                <a:cs typeface="Arial"/>
              </a:rPr>
              <a:t>СЧЕ</a:t>
            </a:r>
            <a:r>
              <a:rPr sz="2400" b="1" spc="-10" dirty="0" smtClean="0">
                <a:solidFill>
                  <a:srgbClr val="006284"/>
                </a:solidFill>
                <a:latin typeface="Arial"/>
                <a:cs typeface="Arial"/>
              </a:rPr>
              <a:t>Т</a:t>
            </a:r>
            <a:r>
              <a:rPr sz="2400" b="1" spc="0" dirty="0" smtClean="0">
                <a:solidFill>
                  <a:srgbClr val="006284"/>
                </a:solidFill>
                <a:latin typeface="Arial"/>
                <a:cs typeface="Arial"/>
              </a:rPr>
              <a:t>А</a:t>
            </a:r>
            <a:r>
              <a:rPr sz="2400" b="1" spc="20" dirty="0" smtClean="0">
                <a:solidFill>
                  <a:srgbClr val="006284"/>
                </a:solidFill>
                <a:latin typeface="Arial"/>
                <a:cs typeface="Arial"/>
              </a:rPr>
              <a:t> </a:t>
            </a:r>
            <a:r>
              <a:rPr sz="2400" b="1" spc="0" dirty="0" smtClean="0">
                <a:solidFill>
                  <a:srgbClr val="006284"/>
                </a:solidFill>
                <a:latin typeface="Arial"/>
                <a:cs typeface="Arial"/>
              </a:rPr>
              <a:t>Н(М</a:t>
            </a:r>
            <a:r>
              <a:rPr sz="2400" b="1" spc="5" dirty="0" smtClean="0">
                <a:solidFill>
                  <a:srgbClr val="006284"/>
                </a:solidFill>
                <a:latin typeface="Arial"/>
                <a:cs typeface="Arial"/>
              </a:rPr>
              <a:t>)</a:t>
            </a:r>
            <a:r>
              <a:rPr sz="2400" b="1" spc="0" dirty="0" smtClean="0">
                <a:solidFill>
                  <a:srgbClr val="006284"/>
                </a:solidFill>
                <a:latin typeface="Arial"/>
                <a:cs typeface="Arial"/>
              </a:rPr>
              <a:t>ЦК</a:t>
            </a:r>
            <a:r>
              <a:rPr sz="2400" b="1" spc="-10" dirty="0" smtClean="0">
                <a:solidFill>
                  <a:srgbClr val="006284"/>
                </a:solidFill>
                <a:latin typeface="Arial"/>
                <a:cs typeface="Arial"/>
              </a:rPr>
              <a:t> </a:t>
            </a:r>
            <a:r>
              <a:rPr sz="2400" b="1" spc="0" dirty="0" smtClean="0">
                <a:solidFill>
                  <a:srgbClr val="006284"/>
                </a:solidFill>
                <a:latin typeface="Arial"/>
                <a:cs typeface="Arial"/>
              </a:rPr>
              <a:t>С 09.12.2017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02335" rIns="0" bIns="0" rtlCol="0">
            <a:noAutofit/>
          </a:bodyPr>
          <a:lstStyle/>
          <a:p>
            <a:pPr marL="236220">
              <a:lnSpc>
                <a:spcPts val="2855"/>
              </a:lnSpc>
            </a:pPr>
            <a:r>
              <a:rPr sz="2400" b="1" i="1" dirty="0" smtClean="0">
                <a:solidFill>
                  <a:srgbClr val="006284"/>
                </a:solidFill>
                <a:latin typeface="Arial"/>
                <a:cs typeface="Arial"/>
              </a:rPr>
              <a:t>(ПРИКАЗ </a:t>
            </a:r>
            <a:r>
              <a:rPr sz="2400" b="1" i="1" spc="-35" dirty="0" smtClean="0">
                <a:solidFill>
                  <a:srgbClr val="006284"/>
                </a:solidFill>
                <a:latin typeface="Arial"/>
                <a:cs typeface="Arial"/>
              </a:rPr>
              <a:t>М</a:t>
            </a:r>
            <a:r>
              <a:rPr sz="2400" b="1" i="1" spc="0" dirty="0" smtClean="0">
                <a:solidFill>
                  <a:srgbClr val="006284"/>
                </a:solidFill>
                <a:latin typeface="Arial"/>
                <a:cs typeface="Arial"/>
              </a:rPr>
              <a:t>З</a:t>
            </a:r>
            <a:r>
              <a:rPr sz="2400" b="1" i="1" spc="15" dirty="0" smtClean="0">
                <a:solidFill>
                  <a:srgbClr val="006284"/>
                </a:solidFill>
                <a:latin typeface="Arial"/>
                <a:cs typeface="Arial"/>
              </a:rPr>
              <a:t> </a:t>
            </a:r>
            <a:r>
              <a:rPr sz="2400" b="1" i="1" spc="0" dirty="0" smtClean="0">
                <a:solidFill>
                  <a:srgbClr val="006284"/>
                </a:solidFill>
                <a:latin typeface="Arial"/>
                <a:cs typeface="Arial"/>
              </a:rPr>
              <a:t>РФ</a:t>
            </a:r>
            <a:r>
              <a:rPr sz="2400" b="1" i="1" spc="-10" dirty="0" smtClean="0">
                <a:solidFill>
                  <a:srgbClr val="006284"/>
                </a:solidFill>
                <a:latin typeface="Arial"/>
                <a:cs typeface="Arial"/>
              </a:rPr>
              <a:t> о</a:t>
            </a:r>
            <a:r>
              <a:rPr sz="2400" b="1" i="1" spc="0" dirty="0" smtClean="0">
                <a:solidFill>
                  <a:srgbClr val="006284"/>
                </a:solidFill>
                <a:latin typeface="Arial"/>
                <a:cs typeface="Arial"/>
              </a:rPr>
              <a:t>т 26.10.20</a:t>
            </a:r>
            <a:r>
              <a:rPr sz="2400" b="1" i="1" spc="-10" dirty="0" smtClean="0">
                <a:solidFill>
                  <a:srgbClr val="006284"/>
                </a:solidFill>
                <a:latin typeface="Arial"/>
                <a:cs typeface="Arial"/>
              </a:rPr>
              <a:t>1</a:t>
            </a:r>
            <a:r>
              <a:rPr sz="2400" b="1" i="1" spc="0" dirty="0" smtClean="0">
                <a:solidFill>
                  <a:srgbClr val="006284"/>
                </a:solidFill>
                <a:latin typeface="Arial"/>
                <a:cs typeface="Arial"/>
              </a:rPr>
              <a:t>4</a:t>
            </a:r>
            <a:r>
              <a:rPr sz="2400" b="1" i="1" spc="10" dirty="0" smtClean="0">
                <a:solidFill>
                  <a:srgbClr val="006284"/>
                </a:solidFill>
                <a:latin typeface="Arial"/>
                <a:cs typeface="Arial"/>
              </a:rPr>
              <a:t> </a:t>
            </a:r>
            <a:r>
              <a:rPr sz="2400" b="1" i="1" spc="0" dirty="0" smtClean="0">
                <a:solidFill>
                  <a:srgbClr val="006284"/>
                </a:solidFill>
                <a:latin typeface="Arial"/>
                <a:cs typeface="Arial"/>
              </a:rPr>
              <a:t>№</a:t>
            </a:r>
            <a:r>
              <a:rPr sz="2400" b="1" i="1" spc="-10" dirty="0" smtClean="0">
                <a:solidFill>
                  <a:srgbClr val="006284"/>
                </a:solidFill>
                <a:latin typeface="Arial"/>
                <a:cs typeface="Arial"/>
              </a:rPr>
              <a:t> </a:t>
            </a:r>
            <a:r>
              <a:rPr sz="2400" b="1" i="1" spc="0" dirty="0" smtClean="0">
                <a:solidFill>
                  <a:srgbClr val="006284"/>
                </a:solidFill>
                <a:latin typeface="Arial"/>
                <a:cs typeface="Arial"/>
              </a:rPr>
              <a:t>87</a:t>
            </a:r>
            <a:r>
              <a:rPr sz="2400" b="1" i="1" spc="-10" dirty="0" smtClean="0">
                <a:solidFill>
                  <a:srgbClr val="006284"/>
                </a:solidFill>
                <a:latin typeface="Arial"/>
                <a:cs typeface="Arial"/>
              </a:rPr>
              <a:t>1</a:t>
            </a:r>
            <a:r>
              <a:rPr sz="2400" b="1" i="1" spc="0" dirty="0" smtClean="0">
                <a:solidFill>
                  <a:srgbClr val="006284"/>
                </a:solidFill>
                <a:latin typeface="Arial"/>
                <a:cs typeface="Arial"/>
              </a:rPr>
              <a:t>н)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66851" y="7012305"/>
            <a:ext cx="1969008" cy="0"/>
          </a:xfrm>
          <a:custGeom>
            <a:avLst/>
            <a:gdLst/>
            <a:ahLst/>
            <a:cxnLst/>
            <a:rect l="l" t="t" r="r" b="b"/>
            <a:pathLst>
              <a:path w="1969008">
                <a:moveTo>
                  <a:pt x="0" y="0"/>
                </a:moveTo>
                <a:lnTo>
                  <a:pt x="1969008" y="0"/>
                </a:lnTo>
              </a:path>
            </a:pathLst>
          </a:custGeom>
          <a:ln w="25654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67741" y="1535557"/>
            <a:ext cx="10024110" cy="54978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99085" marR="201295" indent="-287020">
              <a:lnSpc>
                <a:spcPct val="100000"/>
              </a:lnSpc>
              <a:buFont typeface="Meiryo"/>
              <a:buChar char="➢"/>
              <a:tabLst>
                <a:tab pos="299085" algn="l"/>
              </a:tabLst>
            </a:pPr>
            <a:r>
              <a:rPr sz="1800" spc="0" dirty="0" smtClean="0">
                <a:latin typeface="Arial"/>
                <a:cs typeface="Arial"/>
              </a:rPr>
              <a:t>В </a:t>
            </a:r>
            <a:r>
              <a:rPr sz="1800" spc="0" dirty="0" err="1" smtClean="0">
                <a:latin typeface="Arial"/>
                <a:cs typeface="Arial"/>
              </a:rPr>
              <a:t>с</a:t>
            </a:r>
            <a:r>
              <a:rPr sz="1800" spc="5" dirty="0" err="1" smtClean="0">
                <a:latin typeface="Arial"/>
                <a:cs typeface="Arial"/>
              </a:rPr>
              <a:t>л</a:t>
            </a:r>
            <a:r>
              <a:rPr sz="1800" spc="-25" dirty="0" err="1" smtClean="0">
                <a:latin typeface="Arial"/>
                <a:cs typeface="Arial"/>
              </a:rPr>
              <a:t>у</a:t>
            </a:r>
            <a:r>
              <a:rPr sz="1800" spc="0" dirty="0" err="1" smtClean="0">
                <a:latin typeface="Arial"/>
                <a:cs typeface="Arial"/>
              </a:rPr>
              <a:t>ч</a:t>
            </a:r>
            <a:r>
              <a:rPr sz="1800" spc="-10" dirty="0" err="1" smtClean="0">
                <a:latin typeface="Arial"/>
                <a:cs typeface="Arial"/>
              </a:rPr>
              <a:t>а</a:t>
            </a:r>
            <a:r>
              <a:rPr sz="1800" spc="0" dirty="0" err="1" smtClean="0">
                <a:latin typeface="Arial"/>
                <a:cs typeface="Arial"/>
              </a:rPr>
              <a:t>е</a:t>
            </a:r>
            <a:r>
              <a:rPr sz="1800" spc="25" dirty="0" smtClean="0">
                <a:latin typeface="Arial"/>
                <a:cs typeface="Arial"/>
              </a:rPr>
              <a:t> </a:t>
            </a:r>
            <a:r>
              <a:rPr sz="1800" b="1" u="heavy" spc="-30" dirty="0" err="1" smtClean="0">
                <a:latin typeface="Arial"/>
                <a:cs typeface="Arial"/>
              </a:rPr>
              <a:t>е</a:t>
            </a:r>
            <a:r>
              <a:rPr sz="1800" b="1" u="heavy" spc="0" dirty="0" err="1" smtClean="0">
                <a:latin typeface="Arial"/>
                <a:cs typeface="Arial"/>
              </a:rPr>
              <a:t>сли</a:t>
            </a:r>
            <a:r>
              <a:rPr lang="en-US" sz="1800" b="1" u="heavy" spc="0" dirty="0" smtClean="0">
                <a:latin typeface="Arial"/>
                <a:cs typeface="Arial"/>
              </a:rPr>
              <a:t>    </a:t>
            </a:r>
            <a:r>
              <a:rPr sz="1800" b="1" u="heavy" spc="-540" dirty="0" smtClean="0">
                <a:latin typeface="Arial"/>
                <a:cs typeface="Arial"/>
              </a:rPr>
              <a:t> </a:t>
            </a:r>
            <a:r>
              <a:rPr lang="en-US" sz="1800" b="1" u="heavy" spc="-540" dirty="0" smtClean="0">
                <a:latin typeface="Arial"/>
                <a:cs typeface="Arial"/>
              </a:rPr>
              <a:t>     </a:t>
            </a:r>
            <a:r>
              <a:rPr sz="1800" b="1" u="heavy" spc="5" dirty="0" err="1" smtClean="0">
                <a:latin typeface="Arial"/>
                <a:cs typeface="Arial"/>
              </a:rPr>
              <a:t>н</a:t>
            </a:r>
            <a:r>
              <a:rPr sz="1800" b="1" u="heavy" spc="0" dirty="0" err="1" smtClean="0">
                <a:latin typeface="Arial"/>
                <a:cs typeface="Arial"/>
              </a:rPr>
              <a:t>а</a:t>
            </a:r>
            <a:r>
              <a:rPr lang="en-US" sz="1800" b="1" u="heavy" spc="0" dirty="0" smtClean="0">
                <a:latin typeface="Arial"/>
                <a:cs typeface="Arial"/>
              </a:rPr>
              <a:t>  </a:t>
            </a:r>
            <a:r>
              <a:rPr sz="1800" b="1" u="heavy" spc="-560" dirty="0" smtClean="0">
                <a:latin typeface="Arial"/>
                <a:cs typeface="Arial"/>
              </a:rPr>
              <a:t> </a:t>
            </a:r>
            <a:r>
              <a:rPr sz="1800" b="1" u="heavy" spc="-15" dirty="0" err="1" smtClean="0">
                <a:latin typeface="Arial"/>
                <a:cs typeface="Arial"/>
              </a:rPr>
              <a:t>у</a:t>
            </a:r>
            <a:r>
              <a:rPr sz="1800" b="1" u="heavy" spc="0" dirty="0" err="1" smtClean="0">
                <a:latin typeface="Arial"/>
                <a:cs typeface="Arial"/>
              </a:rPr>
              <a:t>ча</a:t>
            </a:r>
            <a:r>
              <a:rPr sz="1800" b="1" u="heavy" spc="5" dirty="0" err="1" smtClean="0">
                <a:latin typeface="Arial"/>
                <a:cs typeface="Arial"/>
              </a:rPr>
              <a:t>с</a:t>
            </a:r>
            <a:r>
              <a:rPr sz="1800" b="1" u="heavy" spc="-30" dirty="0" err="1" smtClean="0">
                <a:latin typeface="Arial"/>
                <a:cs typeface="Arial"/>
              </a:rPr>
              <a:t>т</a:t>
            </a:r>
            <a:r>
              <a:rPr sz="1800" b="1" u="heavy" spc="5" dirty="0" err="1" smtClean="0">
                <a:latin typeface="Arial"/>
                <a:cs typeface="Arial"/>
              </a:rPr>
              <a:t>и</a:t>
            </a:r>
            <a:r>
              <a:rPr sz="1800" b="1" u="heavy" spc="0" dirty="0" err="1" smtClean="0">
                <a:latin typeface="Arial"/>
                <a:cs typeface="Arial"/>
              </a:rPr>
              <a:t>е</a:t>
            </a:r>
            <a:r>
              <a:rPr lang="en-US" sz="1800" b="1" u="heavy" spc="0" dirty="0" smtClean="0">
                <a:latin typeface="Arial"/>
                <a:cs typeface="Arial"/>
              </a:rPr>
              <a:t> </a:t>
            </a:r>
            <a:r>
              <a:rPr sz="1800" b="1" u="heavy" spc="-505" dirty="0" smtClean="0">
                <a:latin typeface="Arial"/>
                <a:cs typeface="Arial"/>
              </a:rPr>
              <a:t> </a:t>
            </a:r>
            <a:r>
              <a:rPr lang="en-US" sz="1800" b="1" u="heavy" spc="-505" dirty="0" smtClean="0">
                <a:latin typeface="Arial"/>
                <a:cs typeface="Arial"/>
              </a:rPr>
              <a:t>                                                                                                                          </a:t>
            </a:r>
            <a:r>
              <a:rPr sz="1800" b="1" u="heavy" spc="0" dirty="0" smtClean="0">
                <a:latin typeface="Arial"/>
                <a:cs typeface="Arial"/>
              </a:rPr>
              <a:t>в</a:t>
            </a:r>
            <a:r>
              <a:rPr lang="en-US" sz="1800" b="1" u="heavy" spc="0" dirty="0" smtClean="0">
                <a:latin typeface="Arial"/>
                <a:cs typeface="Arial"/>
              </a:rPr>
              <a:t> </a:t>
            </a:r>
            <a:r>
              <a:rPr sz="1800" b="1" u="heavy" spc="-535" dirty="0" smtClean="0">
                <a:latin typeface="Arial"/>
                <a:cs typeface="Arial"/>
              </a:rPr>
              <a:t> </a:t>
            </a:r>
            <a:r>
              <a:rPr sz="1800" b="1" u="heavy" spc="-20" dirty="0" err="1" smtClean="0">
                <a:latin typeface="Arial"/>
                <a:cs typeface="Arial"/>
              </a:rPr>
              <a:t>з</a:t>
            </a:r>
            <a:r>
              <a:rPr sz="1800" b="1" u="heavy" spc="0" dirty="0" err="1" smtClean="0">
                <a:latin typeface="Arial"/>
                <a:cs typeface="Arial"/>
              </a:rPr>
              <a:t>ак</a:t>
            </a:r>
            <a:r>
              <a:rPr sz="1800" b="1" u="heavy" spc="-15" dirty="0" err="1" smtClean="0">
                <a:latin typeface="Arial"/>
                <a:cs typeface="Arial"/>
              </a:rPr>
              <a:t>у</a:t>
            </a:r>
            <a:r>
              <a:rPr sz="1800" b="1" u="heavy" spc="5" dirty="0" err="1" smtClean="0">
                <a:latin typeface="Arial"/>
                <a:cs typeface="Arial"/>
              </a:rPr>
              <a:t>п</a:t>
            </a:r>
            <a:r>
              <a:rPr sz="1800" b="1" u="heavy" spc="0" dirty="0" err="1" smtClean="0">
                <a:latin typeface="Arial"/>
                <a:cs typeface="Arial"/>
              </a:rPr>
              <a:t>ке</a:t>
            </a:r>
            <a:r>
              <a:rPr lang="en-US" sz="1800" b="1" u="heavy" spc="0" dirty="0" smtClean="0">
                <a:latin typeface="Arial"/>
                <a:cs typeface="Arial"/>
              </a:rPr>
              <a:t>     </a:t>
            </a:r>
            <a:r>
              <a:rPr sz="1800" b="1" u="heavy" spc="-535" dirty="0" smtClean="0">
                <a:latin typeface="Arial"/>
                <a:cs typeface="Arial"/>
              </a:rPr>
              <a:t> </a:t>
            </a:r>
            <a:r>
              <a:rPr lang="en-US" sz="1800" b="1" u="heavy" spc="-535" dirty="0" smtClean="0">
                <a:latin typeface="Arial"/>
                <a:cs typeface="Arial"/>
              </a:rPr>
              <a:t>  </a:t>
            </a:r>
            <a:r>
              <a:rPr sz="1800" b="1" u="heavy" spc="5" dirty="0" err="1" smtClean="0">
                <a:latin typeface="Arial"/>
                <a:cs typeface="Arial"/>
              </a:rPr>
              <a:t>н</a:t>
            </a:r>
            <a:r>
              <a:rPr sz="1800" b="1" u="heavy" spc="0" dirty="0" err="1" smtClean="0">
                <a:latin typeface="Arial"/>
                <a:cs typeface="Arial"/>
              </a:rPr>
              <a:t>е</a:t>
            </a:r>
            <a:r>
              <a:rPr sz="1800" b="1" u="heavy" spc="-555" dirty="0" smtClean="0">
                <a:latin typeface="Arial"/>
                <a:cs typeface="Arial"/>
              </a:rPr>
              <a:t> </a:t>
            </a:r>
            <a:r>
              <a:rPr lang="ru-RU" sz="1800" b="1" u="heavy" spc="-555" dirty="0" smtClean="0">
                <a:latin typeface="Arial"/>
                <a:cs typeface="Arial"/>
              </a:rPr>
              <a:t>                        </a:t>
            </a:r>
            <a:r>
              <a:rPr sz="1800" b="1" u="heavy" spc="5" dirty="0" err="1" smtClean="0">
                <a:latin typeface="Arial"/>
                <a:cs typeface="Arial"/>
              </a:rPr>
              <a:t>п</a:t>
            </a:r>
            <a:r>
              <a:rPr sz="1800" b="1" u="heavy" spc="-20" dirty="0" err="1" smtClean="0">
                <a:latin typeface="Arial"/>
                <a:cs typeface="Arial"/>
              </a:rPr>
              <a:t>о</a:t>
            </a:r>
            <a:r>
              <a:rPr sz="1800" b="1" u="heavy" spc="0" dirty="0" err="1" smtClean="0">
                <a:latin typeface="Arial"/>
                <a:cs typeface="Arial"/>
              </a:rPr>
              <a:t>дано</a:t>
            </a:r>
            <a:r>
              <a:rPr lang="en-US" b="1" u="heavy" spc="5" dirty="0" smtClean="0">
                <a:latin typeface="Arial"/>
                <a:cs typeface="Arial"/>
              </a:rPr>
              <a:t> </a:t>
            </a:r>
            <a:r>
              <a:rPr lang="ru-RU" b="1" u="heavy" spc="5" dirty="0" smtClean="0">
                <a:latin typeface="Arial"/>
                <a:cs typeface="Arial"/>
              </a:rPr>
              <a:t>ни </a:t>
            </a:r>
            <a:r>
              <a:rPr lang="en-US" b="1" u="heavy" spc="5" dirty="0" smtClean="0">
                <a:latin typeface="Arial"/>
                <a:cs typeface="Arial"/>
              </a:rPr>
              <a:t> </a:t>
            </a:r>
            <a:r>
              <a:rPr sz="1800" b="1" u="heavy" spc="-560" dirty="0" smtClean="0">
                <a:latin typeface="Arial"/>
                <a:cs typeface="Arial"/>
              </a:rPr>
              <a:t> </a:t>
            </a:r>
            <a:r>
              <a:rPr lang="en-US" sz="1800" b="1" u="heavy" spc="-560" dirty="0" smtClean="0">
                <a:latin typeface="Arial"/>
                <a:cs typeface="Arial"/>
              </a:rPr>
              <a:t>  </a:t>
            </a:r>
            <a:r>
              <a:rPr sz="1800" b="1" u="heavy" spc="-15" dirty="0" err="1" smtClean="0">
                <a:latin typeface="Arial"/>
                <a:cs typeface="Arial"/>
              </a:rPr>
              <a:t>о</a:t>
            </a:r>
            <a:r>
              <a:rPr sz="1800" b="1" u="heavy" spc="0" dirty="0" err="1" smtClean="0">
                <a:latin typeface="Arial"/>
                <a:cs typeface="Arial"/>
              </a:rPr>
              <a:t>д</a:t>
            </a:r>
            <a:r>
              <a:rPr sz="1800" b="1" u="heavy" spc="5" dirty="0" err="1" smtClean="0">
                <a:latin typeface="Arial"/>
                <a:cs typeface="Arial"/>
              </a:rPr>
              <a:t>но</a:t>
            </a:r>
            <a:r>
              <a:rPr sz="1800" b="1" u="heavy" spc="0" dirty="0" err="1" smtClean="0">
                <a:latin typeface="Arial"/>
                <a:cs typeface="Arial"/>
              </a:rPr>
              <a:t>й</a:t>
            </a:r>
            <a:r>
              <a:rPr sz="1800" b="1" u="heavy" spc="-560" dirty="0" smtClean="0">
                <a:latin typeface="Arial"/>
                <a:cs typeface="Arial"/>
              </a:rPr>
              <a:t> </a:t>
            </a:r>
            <a:r>
              <a:rPr lang="en-US" sz="1800" b="1" u="heavy" spc="-560" dirty="0" smtClean="0">
                <a:latin typeface="Arial"/>
                <a:cs typeface="Arial"/>
              </a:rPr>
              <a:t>   </a:t>
            </a:r>
            <a:r>
              <a:rPr lang="ru-RU" sz="1800" b="1" u="heavy" spc="-560" dirty="0" smtClean="0">
                <a:latin typeface="Arial"/>
                <a:cs typeface="Arial"/>
              </a:rPr>
              <a:t>                             </a:t>
            </a:r>
            <a:r>
              <a:rPr sz="1800" b="1" u="heavy" spc="-20" dirty="0" err="1" smtClean="0">
                <a:latin typeface="Arial"/>
                <a:cs typeface="Arial"/>
              </a:rPr>
              <a:t>з</a:t>
            </a:r>
            <a:r>
              <a:rPr sz="1800" b="1" u="heavy" spc="0" dirty="0" err="1" smtClean="0">
                <a:latin typeface="Arial"/>
                <a:cs typeface="Arial"/>
              </a:rPr>
              <a:t>а</a:t>
            </a:r>
            <a:r>
              <a:rPr sz="1800" b="1" u="heavy" spc="5" dirty="0" err="1" smtClean="0">
                <a:latin typeface="Arial"/>
                <a:cs typeface="Arial"/>
              </a:rPr>
              <a:t>я</a:t>
            </a:r>
            <a:r>
              <a:rPr sz="1800" b="1" u="heavy" spc="0" dirty="0" err="1" smtClean="0">
                <a:latin typeface="Arial"/>
                <a:cs typeface="Arial"/>
              </a:rPr>
              <a:t>вки</a:t>
            </a:r>
            <a:r>
              <a:rPr sz="1800" b="1" spc="-70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п</a:t>
            </a:r>
            <a:r>
              <a:rPr sz="1800" spc="-10" dirty="0" smtClean="0">
                <a:latin typeface="Arial"/>
                <a:cs typeface="Arial"/>
              </a:rPr>
              <a:t>р</a:t>
            </a:r>
            <a:r>
              <a:rPr sz="1800" spc="0" dirty="0" smtClean="0">
                <a:latin typeface="Arial"/>
                <a:cs typeface="Arial"/>
              </a:rPr>
              <a:t>и о</a:t>
            </a:r>
            <a:r>
              <a:rPr sz="1800" spc="-65" dirty="0" smtClean="0">
                <a:latin typeface="Arial"/>
                <a:cs typeface="Arial"/>
              </a:rPr>
              <a:t>б</a:t>
            </a:r>
            <a:r>
              <a:rPr sz="1800" spc="0" dirty="0" smtClean="0">
                <a:latin typeface="Arial"/>
                <a:cs typeface="Arial"/>
              </a:rPr>
              <a:t>ъя</a:t>
            </a:r>
            <a:r>
              <a:rPr sz="1800" spc="-35" dirty="0" smtClean="0">
                <a:latin typeface="Arial"/>
                <a:cs typeface="Arial"/>
              </a:rPr>
              <a:t>в</a:t>
            </a:r>
            <a:r>
              <a:rPr sz="1800" spc="5" dirty="0" smtClean="0">
                <a:latin typeface="Arial"/>
                <a:cs typeface="Arial"/>
              </a:rPr>
              <a:t>л</a:t>
            </a:r>
            <a:r>
              <a:rPr sz="1800" spc="0" dirty="0" smtClean="0">
                <a:latin typeface="Arial"/>
                <a:cs typeface="Arial"/>
              </a:rPr>
              <a:t>ении с</a:t>
            </a:r>
            <a:r>
              <a:rPr sz="1800" spc="5" dirty="0" smtClean="0">
                <a:latin typeface="Arial"/>
                <a:cs typeface="Arial"/>
              </a:rPr>
              <a:t>л</a:t>
            </a:r>
            <a:r>
              <a:rPr sz="1800" spc="-45" dirty="0" smtClean="0">
                <a:latin typeface="Arial"/>
                <a:cs typeface="Arial"/>
              </a:rPr>
              <a:t>е</a:t>
            </a:r>
            <a:r>
              <a:rPr sz="1800" spc="5" dirty="0" smtClean="0">
                <a:latin typeface="Arial"/>
                <a:cs typeface="Arial"/>
              </a:rPr>
              <a:t>д</a:t>
            </a:r>
            <a:r>
              <a:rPr sz="1800" spc="-25" dirty="0" smtClean="0">
                <a:latin typeface="Arial"/>
                <a:cs typeface="Arial"/>
              </a:rPr>
              <a:t>у</a:t>
            </a:r>
            <a:r>
              <a:rPr sz="1800" spc="0" dirty="0" smtClean="0">
                <a:latin typeface="Arial"/>
                <a:cs typeface="Arial"/>
              </a:rPr>
              <a:t>ю</a:t>
            </a:r>
            <a:r>
              <a:rPr sz="1800" spc="-30" dirty="0" smtClean="0">
                <a:latin typeface="Arial"/>
                <a:cs typeface="Arial"/>
              </a:rPr>
              <a:t>щ</a:t>
            </a:r>
            <a:r>
              <a:rPr sz="1800" spc="0" dirty="0" smtClean="0">
                <a:latin typeface="Arial"/>
                <a:cs typeface="Arial"/>
              </a:rPr>
              <a:t>ей за</a:t>
            </a:r>
            <a:r>
              <a:rPr sz="1800" spc="25" dirty="0" smtClean="0">
                <a:latin typeface="Arial"/>
                <a:cs typeface="Arial"/>
              </a:rPr>
              <a:t>к</a:t>
            </a:r>
            <a:r>
              <a:rPr sz="1800" spc="-25" dirty="0" smtClean="0">
                <a:latin typeface="Arial"/>
                <a:cs typeface="Arial"/>
              </a:rPr>
              <a:t>у</a:t>
            </a:r>
            <a:r>
              <a:rPr sz="1800" spc="0" dirty="0" smtClean="0">
                <a:latin typeface="Arial"/>
                <a:cs typeface="Arial"/>
              </a:rPr>
              <a:t>пки в</a:t>
            </a:r>
            <a:r>
              <a:rPr sz="1800" spc="5" dirty="0" smtClean="0">
                <a:latin typeface="Arial"/>
                <a:cs typeface="Arial"/>
              </a:rPr>
              <a:t> </a:t>
            </a:r>
            <a:r>
              <a:rPr sz="1800" spc="40" dirty="0" smtClean="0">
                <a:latin typeface="Arial"/>
                <a:cs typeface="Arial"/>
              </a:rPr>
              <a:t>к</a:t>
            </a:r>
            <a:r>
              <a:rPr sz="1800" spc="-45" dirty="0" smtClean="0">
                <a:latin typeface="Arial"/>
                <a:cs typeface="Arial"/>
              </a:rPr>
              <a:t>а</a:t>
            </a:r>
            <a:r>
              <a:rPr sz="1800" spc="0" dirty="0" smtClean="0">
                <a:latin typeface="Arial"/>
                <a:cs typeface="Arial"/>
              </a:rPr>
              <a:t>ч</a:t>
            </a:r>
            <a:r>
              <a:rPr sz="1800" spc="-10" dirty="0" smtClean="0">
                <a:latin typeface="Arial"/>
                <a:cs typeface="Arial"/>
              </a:rPr>
              <a:t>е</a:t>
            </a:r>
            <a:r>
              <a:rPr sz="1800" spc="0" dirty="0" smtClean="0">
                <a:latin typeface="Arial"/>
                <a:cs typeface="Arial"/>
              </a:rPr>
              <a:t>ст</a:t>
            </a:r>
            <a:r>
              <a:rPr sz="1800" spc="-20" dirty="0" smtClean="0">
                <a:latin typeface="Arial"/>
                <a:cs typeface="Arial"/>
              </a:rPr>
              <a:t>в</a:t>
            </a:r>
            <a:r>
              <a:rPr sz="1800" spc="0" dirty="0" smtClean="0">
                <a:latin typeface="Arial"/>
                <a:cs typeface="Arial"/>
              </a:rPr>
              <a:t>е</a:t>
            </a:r>
            <a:r>
              <a:rPr sz="1800" spc="5" dirty="0" smtClean="0">
                <a:latin typeface="Arial"/>
                <a:cs typeface="Arial"/>
              </a:rPr>
              <a:t> </a:t>
            </a:r>
            <a:r>
              <a:rPr sz="1800" spc="-25" dirty="0" smtClean="0">
                <a:latin typeface="Arial"/>
                <a:cs typeface="Arial"/>
              </a:rPr>
              <a:t>ц</a:t>
            </a:r>
            <a:r>
              <a:rPr sz="1800" spc="0" dirty="0" smtClean="0">
                <a:latin typeface="Arial"/>
                <a:cs typeface="Arial"/>
              </a:rPr>
              <a:t>ены </a:t>
            </a:r>
            <a:r>
              <a:rPr sz="1800" spc="-40" dirty="0" smtClean="0">
                <a:latin typeface="Arial"/>
                <a:cs typeface="Arial"/>
              </a:rPr>
              <a:t>е</a:t>
            </a:r>
            <a:r>
              <a:rPr sz="1800" spc="5" dirty="0" smtClean="0">
                <a:latin typeface="Arial"/>
                <a:cs typeface="Arial"/>
              </a:rPr>
              <a:t>д</a:t>
            </a:r>
            <a:r>
              <a:rPr sz="1800" spc="0" dirty="0" smtClean="0">
                <a:latin typeface="Arial"/>
                <a:cs typeface="Arial"/>
              </a:rPr>
              <a:t>иницы</a:t>
            </a:r>
            <a:r>
              <a:rPr sz="1800" spc="-20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плани</a:t>
            </a:r>
            <a:r>
              <a:rPr sz="1800" spc="-30" dirty="0" smtClean="0">
                <a:latin typeface="Arial"/>
                <a:cs typeface="Arial"/>
              </a:rPr>
              <a:t>р</a:t>
            </a:r>
            <a:r>
              <a:rPr sz="1800" spc="-50" dirty="0" smtClean="0">
                <a:latin typeface="Arial"/>
                <a:cs typeface="Arial"/>
              </a:rPr>
              <a:t>у</a:t>
            </a:r>
            <a:r>
              <a:rPr sz="1800" spc="0" dirty="0" smtClean="0">
                <a:latin typeface="Arial"/>
                <a:cs typeface="Arial"/>
              </a:rPr>
              <a:t>е</a:t>
            </a:r>
            <a:r>
              <a:rPr sz="1800" spc="-10" dirty="0" smtClean="0">
                <a:latin typeface="Arial"/>
                <a:cs typeface="Arial"/>
              </a:rPr>
              <a:t>м</a:t>
            </a:r>
            <a:r>
              <a:rPr sz="1800" spc="0" dirty="0" smtClean="0">
                <a:latin typeface="Arial"/>
                <a:cs typeface="Arial"/>
              </a:rPr>
              <a:t>о</a:t>
            </a:r>
            <a:r>
              <a:rPr sz="1800" spc="-40" dirty="0" smtClean="0">
                <a:latin typeface="Arial"/>
                <a:cs typeface="Arial"/>
              </a:rPr>
              <a:t>г</a:t>
            </a:r>
            <a:r>
              <a:rPr sz="1800" spc="0" dirty="0" smtClean="0">
                <a:latin typeface="Arial"/>
                <a:cs typeface="Arial"/>
              </a:rPr>
              <a:t>о</a:t>
            </a:r>
            <a:r>
              <a:rPr sz="1800" spc="4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к з</a:t>
            </a:r>
            <a:r>
              <a:rPr sz="1800" spc="-10" dirty="0" smtClean="0">
                <a:latin typeface="Arial"/>
                <a:cs typeface="Arial"/>
              </a:rPr>
              <a:t>а</a:t>
            </a:r>
            <a:r>
              <a:rPr sz="1800" spc="25" dirty="0" smtClean="0">
                <a:latin typeface="Arial"/>
                <a:cs typeface="Arial"/>
              </a:rPr>
              <a:t>к</a:t>
            </a:r>
            <a:r>
              <a:rPr sz="1800" spc="-25" dirty="0" smtClean="0">
                <a:latin typeface="Arial"/>
                <a:cs typeface="Arial"/>
              </a:rPr>
              <a:t>у</a:t>
            </a:r>
            <a:r>
              <a:rPr sz="1800" spc="0" dirty="0" smtClean="0">
                <a:latin typeface="Arial"/>
                <a:cs typeface="Arial"/>
              </a:rPr>
              <a:t>п</a:t>
            </a:r>
            <a:r>
              <a:rPr sz="1800" spc="20" dirty="0" smtClean="0">
                <a:latin typeface="Arial"/>
                <a:cs typeface="Arial"/>
              </a:rPr>
              <a:t>к</a:t>
            </a:r>
            <a:r>
              <a:rPr sz="1800" spc="0" dirty="0" smtClean="0">
                <a:latin typeface="Arial"/>
                <a:cs typeface="Arial"/>
              </a:rPr>
              <a:t>е</a:t>
            </a:r>
            <a:r>
              <a:rPr sz="1800" spc="5" dirty="0" smtClean="0">
                <a:latin typeface="Arial"/>
                <a:cs typeface="Arial"/>
              </a:rPr>
              <a:t> л</a:t>
            </a:r>
            <a:r>
              <a:rPr sz="1800" spc="0" dirty="0" smtClean="0">
                <a:latin typeface="Arial"/>
                <a:cs typeface="Arial"/>
              </a:rPr>
              <a:t>е</a:t>
            </a:r>
            <a:r>
              <a:rPr sz="1800" spc="30" dirty="0" smtClean="0">
                <a:latin typeface="Arial"/>
                <a:cs typeface="Arial"/>
              </a:rPr>
              <a:t>к</a:t>
            </a:r>
            <a:r>
              <a:rPr sz="1800" spc="0" dirty="0" smtClean="0">
                <a:latin typeface="Arial"/>
                <a:cs typeface="Arial"/>
              </a:rPr>
              <a:t>а</a:t>
            </a:r>
            <a:r>
              <a:rPr sz="1800" spc="-10" dirty="0" smtClean="0">
                <a:latin typeface="Arial"/>
                <a:cs typeface="Arial"/>
              </a:rPr>
              <a:t>р</a:t>
            </a:r>
            <a:r>
              <a:rPr sz="1800" spc="0" dirty="0" smtClean="0">
                <a:latin typeface="Arial"/>
                <a:cs typeface="Arial"/>
              </a:rPr>
              <a:t>ст</a:t>
            </a:r>
            <a:r>
              <a:rPr sz="1800" spc="-20" dirty="0" smtClean="0">
                <a:latin typeface="Arial"/>
                <a:cs typeface="Arial"/>
              </a:rPr>
              <a:t>в</a:t>
            </a:r>
            <a:r>
              <a:rPr sz="1800" spc="0" dirty="0" smtClean="0">
                <a:latin typeface="Arial"/>
                <a:cs typeface="Arial"/>
              </a:rPr>
              <a:t>енно</a:t>
            </a:r>
            <a:r>
              <a:rPr sz="1800" spc="-40" dirty="0" smtClean="0">
                <a:latin typeface="Arial"/>
                <a:cs typeface="Arial"/>
              </a:rPr>
              <a:t>г</a:t>
            </a:r>
            <a:r>
              <a:rPr sz="1800" spc="0" dirty="0" smtClean="0">
                <a:latin typeface="Arial"/>
                <a:cs typeface="Arial"/>
              </a:rPr>
              <a:t>о п</a:t>
            </a:r>
            <a:r>
              <a:rPr sz="1800" spc="-10" dirty="0" smtClean="0">
                <a:latin typeface="Arial"/>
                <a:cs typeface="Arial"/>
              </a:rPr>
              <a:t>р</a:t>
            </a:r>
            <a:r>
              <a:rPr sz="1800" spc="0" dirty="0" smtClean="0">
                <a:latin typeface="Arial"/>
                <a:cs typeface="Arial"/>
              </a:rPr>
              <a:t>е</a:t>
            </a:r>
            <a:r>
              <a:rPr sz="1800" spc="-10" dirty="0" smtClean="0">
                <a:latin typeface="Arial"/>
                <a:cs typeface="Arial"/>
              </a:rPr>
              <a:t>п</a:t>
            </a:r>
            <a:r>
              <a:rPr sz="1800" spc="0" dirty="0" smtClean="0">
                <a:latin typeface="Arial"/>
                <a:cs typeface="Arial"/>
              </a:rPr>
              <a:t>а</a:t>
            </a:r>
            <a:r>
              <a:rPr sz="1800" spc="-10" dirty="0" smtClean="0">
                <a:latin typeface="Arial"/>
                <a:cs typeface="Arial"/>
              </a:rPr>
              <a:t>р</a:t>
            </a:r>
            <a:r>
              <a:rPr sz="1800" spc="-45" dirty="0" smtClean="0">
                <a:latin typeface="Arial"/>
                <a:cs typeface="Arial"/>
              </a:rPr>
              <a:t>а</a:t>
            </a:r>
            <a:r>
              <a:rPr sz="1800" spc="-20" dirty="0" smtClean="0">
                <a:latin typeface="Arial"/>
                <a:cs typeface="Arial"/>
              </a:rPr>
              <a:t>т</a:t>
            </a:r>
            <a:r>
              <a:rPr sz="1800" spc="0" dirty="0" smtClean="0">
                <a:latin typeface="Arial"/>
                <a:cs typeface="Arial"/>
              </a:rPr>
              <a:t>а</a:t>
            </a:r>
            <a:r>
              <a:rPr sz="1800" spc="20" dirty="0" smtClean="0">
                <a:latin typeface="Arial"/>
                <a:cs typeface="Arial"/>
              </a:rPr>
              <a:t> </a:t>
            </a:r>
            <a:r>
              <a:rPr sz="1800" spc="0" dirty="0" err="1" smtClean="0">
                <a:latin typeface="Arial"/>
                <a:cs typeface="Arial"/>
              </a:rPr>
              <a:t>п</a:t>
            </a:r>
            <a:r>
              <a:rPr sz="1800" spc="-10" dirty="0" err="1" smtClean="0">
                <a:latin typeface="Arial"/>
                <a:cs typeface="Arial"/>
              </a:rPr>
              <a:t>р</a:t>
            </a:r>
            <a:r>
              <a:rPr sz="1800" spc="0" dirty="0" err="1" smtClean="0">
                <a:latin typeface="Arial"/>
                <a:cs typeface="Arial"/>
              </a:rPr>
              <a:t>иним</a:t>
            </a:r>
            <a:r>
              <a:rPr sz="1800" spc="-10" dirty="0" err="1" smtClean="0">
                <a:latin typeface="Arial"/>
                <a:cs typeface="Arial"/>
              </a:rPr>
              <a:t>а</a:t>
            </a:r>
            <a:r>
              <a:rPr sz="1800" spc="-65" dirty="0" err="1" smtClean="0">
                <a:latin typeface="Arial"/>
                <a:cs typeface="Arial"/>
              </a:rPr>
              <a:t>е</a:t>
            </a:r>
            <a:r>
              <a:rPr sz="1800" spc="-20" dirty="0" err="1" smtClean="0">
                <a:latin typeface="Arial"/>
                <a:cs typeface="Arial"/>
              </a:rPr>
              <a:t>т</a:t>
            </a:r>
            <a:r>
              <a:rPr sz="1800" spc="0" dirty="0" err="1" smtClean="0">
                <a:latin typeface="Arial"/>
                <a:cs typeface="Arial"/>
              </a:rPr>
              <a:t>ся</a:t>
            </a:r>
            <a:r>
              <a:rPr sz="1800" spc="5" dirty="0" smtClean="0">
                <a:latin typeface="Arial"/>
                <a:cs typeface="Arial"/>
              </a:rPr>
              <a:t> </a:t>
            </a:r>
            <a:r>
              <a:rPr sz="1800" spc="0" dirty="0" err="1" smtClean="0">
                <a:latin typeface="Arial"/>
                <a:cs typeface="Arial"/>
              </a:rPr>
              <a:t>р</a:t>
            </a:r>
            <a:r>
              <a:rPr sz="1800" spc="-10" dirty="0" err="1" smtClean="0">
                <a:latin typeface="Arial"/>
                <a:cs typeface="Arial"/>
              </a:rPr>
              <a:t>еф</a:t>
            </a:r>
            <a:r>
              <a:rPr sz="1800" spc="0" dirty="0" err="1" smtClean="0">
                <a:latin typeface="Arial"/>
                <a:cs typeface="Arial"/>
              </a:rPr>
              <a:t>е</a:t>
            </a:r>
            <a:r>
              <a:rPr sz="1800" spc="-10" dirty="0" err="1" smtClean="0">
                <a:latin typeface="Arial"/>
                <a:cs typeface="Arial"/>
              </a:rPr>
              <a:t>р</a:t>
            </a:r>
            <a:r>
              <a:rPr sz="1800" spc="0" dirty="0" err="1" smtClean="0">
                <a:latin typeface="Arial"/>
                <a:cs typeface="Arial"/>
              </a:rPr>
              <a:t>ентная</a:t>
            </a:r>
            <a:r>
              <a:rPr sz="1800" spc="35" dirty="0" smtClean="0">
                <a:latin typeface="Arial"/>
                <a:cs typeface="Arial"/>
              </a:rPr>
              <a:t> </a:t>
            </a:r>
            <a:r>
              <a:rPr sz="1800" spc="-25" dirty="0" smtClean="0">
                <a:latin typeface="Arial"/>
                <a:cs typeface="Arial"/>
              </a:rPr>
              <a:t>ц</a:t>
            </a:r>
            <a:r>
              <a:rPr sz="1800" spc="0" dirty="0" smtClean="0">
                <a:latin typeface="Arial"/>
                <a:cs typeface="Arial"/>
              </a:rPr>
              <a:t>ена</a:t>
            </a:r>
            <a:r>
              <a:rPr sz="1800" spc="-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- </a:t>
            </a:r>
            <a:r>
              <a:rPr sz="1800" i="1" spc="5" dirty="0" smtClean="0">
                <a:latin typeface="Arial"/>
                <a:cs typeface="Arial"/>
              </a:rPr>
              <a:t>Д</a:t>
            </a:r>
            <a:r>
              <a:rPr sz="1800" i="1" spc="0" dirty="0" smtClean="0">
                <a:latin typeface="Arial"/>
                <a:cs typeface="Arial"/>
              </a:rPr>
              <a:t>о</a:t>
            </a:r>
            <a:r>
              <a:rPr sz="1800" i="1" spc="-10" dirty="0" smtClean="0">
                <a:latin typeface="Arial"/>
                <a:cs typeface="Arial"/>
              </a:rPr>
              <a:t> </a:t>
            </a:r>
            <a:r>
              <a:rPr sz="1800" i="1" spc="0" dirty="0" smtClean="0">
                <a:latin typeface="Arial"/>
                <a:cs typeface="Arial"/>
              </a:rPr>
              <a:t>1 и</a:t>
            </a:r>
            <a:r>
              <a:rPr sz="1800" i="1" spc="-35" dirty="0" smtClean="0">
                <a:latin typeface="Arial"/>
                <a:cs typeface="Arial"/>
              </a:rPr>
              <a:t>ю</a:t>
            </a:r>
            <a:r>
              <a:rPr sz="1800" i="1" spc="5" dirty="0" smtClean="0">
                <a:latin typeface="Arial"/>
                <a:cs typeface="Arial"/>
              </a:rPr>
              <a:t>л</a:t>
            </a:r>
            <a:r>
              <a:rPr sz="1800" i="1" spc="0" dirty="0" smtClean="0">
                <a:latin typeface="Arial"/>
                <a:cs typeface="Arial"/>
              </a:rPr>
              <a:t>я </a:t>
            </a:r>
            <a:r>
              <a:rPr sz="1800" i="1" spc="-10" dirty="0" smtClean="0">
                <a:latin typeface="Arial"/>
                <a:cs typeface="Arial"/>
              </a:rPr>
              <a:t>2</a:t>
            </a:r>
            <a:r>
              <a:rPr sz="1800" i="1" spc="0" dirty="0" smtClean="0">
                <a:latin typeface="Arial"/>
                <a:cs typeface="Arial"/>
              </a:rPr>
              <a:t>018</a:t>
            </a:r>
            <a:r>
              <a:rPr sz="1800" i="1" spc="5" dirty="0" smtClean="0">
                <a:latin typeface="Arial"/>
                <a:cs typeface="Arial"/>
              </a:rPr>
              <a:t> </a:t>
            </a:r>
            <a:r>
              <a:rPr sz="1800" i="1" spc="-25" dirty="0" smtClean="0">
                <a:latin typeface="Arial"/>
                <a:cs typeface="Arial"/>
              </a:rPr>
              <a:t>г</a:t>
            </a:r>
            <a:r>
              <a:rPr sz="1800" i="1" spc="0" dirty="0" smtClean="0">
                <a:latin typeface="Arial"/>
                <a:cs typeface="Arial"/>
              </a:rPr>
              <a:t>ода</a:t>
            </a:r>
            <a:r>
              <a:rPr sz="1800" i="1" spc="10" dirty="0" smtClean="0">
                <a:latin typeface="Arial"/>
                <a:cs typeface="Arial"/>
              </a:rPr>
              <a:t> </a:t>
            </a:r>
            <a:r>
              <a:rPr sz="1800" i="1" spc="5" dirty="0" smtClean="0">
                <a:latin typeface="Arial"/>
                <a:cs typeface="Arial"/>
              </a:rPr>
              <a:t>п</a:t>
            </a:r>
            <a:r>
              <a:rPr sz="1800" i="1" spc="0" dirty="0" smtClean="0">
                <a:latin typeface="Arial"/>
                <a:cs typeface="Arial"/>
              </a:rPr>
              <a:t>ри</a:t>
            </a:r>
            <a:r>
              <a:rPr sz="1800" i="1" spc="-15" dirty="0" smtClean="0">
                <a:latin typeface="Arial"/>
                <a:cs typeface="Arial"/>
              </a:rPr>
              <a:t> </a:t>
            </a:r>
            <a:r>
              <a:rPr sz="1800" i="1" spc="0" dirty="0" smtClean="0">
                <a:latin typeface="Arial"/>
                <a:cs typeface="Arial"/>
              </a:rPr>
              <a:t>о</a:t>
            </a:r>
            <a:r>
              <a:rPr sz="1800" i="1" spc="-65" dirty="0" smtClean="0">
                <a:latin typeface="Arial"/>
                <a:cs typeface="Arial"/>
              </a:rPr>
              <a:t>б</a:t>
            </a:r>
            <a:r>
              <a:rPr sz="1800" i="1" spc="0" dirty="0" smtClean="0">
                <a:latin typeface="Arial"/>
                <a:cs typeface="Arial"/>
              </a:rPr>
              <a:t>ъя</a:t>
            </a:r>
            <a:r>
              <a:rPr sz="1800" i="1" spc="-60" dirty="0" smtClean="0">
                <a:latin typeface="Arial"/>
                <a:cs typeface="Arial"/>
              </a:rPr>
              <a:t>в</a:t>
            </a:r>
            <a:r>
              <a:rPr sz="1800" i="1" spc="5" dirty="0" smtClean="0">
                <a:latin typeface="Arial"/>
                <a:cs typeface="Arial"/>
              </a:rPr>
              <a:t>л</a:t>
            </a:r>
            <a:r>
              <a:rPr sz="1800" i="1" spc="0" dirty="0" smtClean="0">
                <a:latin typeface="Arial"/>
                <a:cs typeface="Arial"/>
              </a:rPr>
              <a:t>ении сл</a:t>
            </a:r>
            <a:r>
              <a:rPr sz="1800" i="1" spc="-25" dirty="0" smtClean="0">
                <a:latin typeface="Arial"/>
                <a:cs typeface="Arial"/>
              </a:rPr>
              <a:t>ед</a:t>
            </a:r>
            <a:r>
              <a:rPr sz="1800" i="1" spc="0" dirty="0" smtClean="0">
                <a:latin typeface="Arial"/>
                <a:cs typeface="Arial"/>
              </a:rPr>
              <a:t>ую</a:t>
            </a:r>
            <a:r>
              <a:rPr sz="1800" i="1" spc="5" dirty="0" smtClean="0">
                <a:latin typeface="Arial"/>
                <a:cs typeface="Arial"/>
              </a:rPr>
              <a:t>щ</a:t>
            </a:r>
            <a:r>
              <a:rPr sz="1800" i="1" spc="0" dirty="0" smtClean="0">
                <a:latin typeface="Arial"/>
                <a:cs typeface="Arial"/>
              </a:rPr>
              <a:t>ей</a:t>
            </a:r>
            <a:r>
              <a:rPr sz="1800" i="1" spc="5" dirty="0" smtClean="0">
                <a:latin typeface="Arial"/>
                <a:cs typeface="Arial"/>
              </a:rPr>
              <a:t> </a:t>
            </a:r>
            <a:r>
              <a:rPr sz="1800" i="1" spc="-25" dirty="0" smtClean="0">
                <a:latin typeface="Arial"/>
                <a:cs typeface="Arial"/>
              </a:rPr>
              <a:t>з</a:t>
            </a:r>
            <a:r>
              <a:rPr sz="1800" i="1" spc="0" dirty="0" smtClean="0">
                <a:latin typeface="Arial"/>
                <a:cs typeface="Arial"/>
              </a:rPr>
              <a:t>акупки</a:t>
            </a:r>
            <a:r>
              <a:rPr sz="1800" i="1" spc="-15" dirty="0" smtClean="0">
                <a:latin typeface="Arial"/>
                <a:cs typeface="Arial"/>
              </a:rPr>
              <a:t> </a:t>
            </a:r>
            <a:r>
              <a:rPr sz="1800" i="1" spc="0" dirty="0" smtClean="0">
                <a:latin typeface="Arial"/>
                <a:cs typeface="Arial"/>
              </a:rPr>
              <a:t>ценой</a:t>
            </a:r>
            <a:r>
              <a:rPr sz="1800" i="1" spc="-15" dirty="0" smtClean="0">
                <a:latin typeface="Arial"/>
                <a:cs typeface="Arial"/>
              </a:rPr>
              <a:t> </a:t>
            </a:r>
            <a:r>
              <a:rPr sz="1800" i="1" spc="-30" dirty="0" smtClean="0">
                <a:latin typeface="Arial"/>
                <a:cs typeface="Arial"/>
              </a:rPr>
              <a:t>е</a:t>
            </a:r>
            <a:r>
              <a:rPr sz="1800" i="1" spc="0" dirty="0" smtClean="0">
                <a:latin typeface="Arial"/>
                <a:cs typeface="Arial"/>
              </a:rPr>
              <a:t>диницы</a:t>
            </a:r>
            <a:r>
              <a:rPr sz="1800" i="1" spc="5" dirty="0" smtClean="0">
                <a:latin typeface="Arial"/>
                <a:cs typeface="Arial"/>
              </a:rPr>
              <a:t> </a:t>
            </a:r>
            <a:r>
              <a:rPr sz="1800" i="1" spc="0" dirty="0" smtClean="0">
                <a:latin typeface="Arial"/>
                <a:cs typeface="Arial"/>
              </a:rPr>
              <a:t>плани</a:t>
            </a:r>
            <a:r>
              <a:rPr sz="1800" i="1" spc="-75" dirty="0" smtClean="0">
                <a:latin typeface="Arial"/>
                <a:cs typeface="Arial"/>
              </a:rPr>
              <a:t>р</a:t>
            </a:r>
            <a:r>
              <a:rPr sz="1800" i="1" spc="0" dirty="0" smtClean="0">
                <a:latin typeface="Arial"/>
                <a:cs typeface="Arial"/>
              </a:rPr>
              <a:t>у</a:t>
            </a:r>
            <a:r>
              <a:rPr sz="1800" i="1" spc="-30" dirty="0" smtClean="0">
                <a:latin typeface="Arial"/>
                <a:cs typeface="Arial"/>
              </a:rPr>
              <a:t>е</a:t>
            </a:r>
            <a:r>
              <a:rPr sz="1800" i="1" spc="0" dirty="0" smtClean="0">
                <a:latin typeface="Arial"/>
                <a:cs typeface="Arial"/>
              </a:rPr>
              <a:t>мо</a:t>
            </a:r>
            <a:r>
              <a:rPr sz="1800" i="1" spc="-30" dirty="0" smtClean="0">
                <a:latin typeface="Arial"/>
                <a:cs typeface="Arial"/>
              </a:rPr>
              <a:t>г</a:t>
            </a:r>
            <a:r>
              <a:rPr sz="1800" i="1" spc="0" dirty="0" smtClean="0">
                <a:latin typeface="Arial"/>
                <a:cs typeface="Arial"/>
              </a:rPr>
              <a:t>о к </a:t>
            </a:r>
            <a:r>
              <a:rPr sz="1800" i="1" spc="-20" dirty="0" smtClean="0">
                <a:latin typeface="Arial"/>
                <a:cs typeface="Arial"/>
              </a:rPr>
              <a:t>з</a:t>
            </a:r>
            <a:r>
              <a:rPr sz="1800" i="1" spc="0" dirty="0" smtClean="0">
                <a:latin typeface="Arial"/>
                <a:cs typeface="Arial"/>
              </a:rPr>
              <a:t>акупке</a:t>
            </a:r>
            <a:r>
              <a:rPr sz="1800" i="1" spc="-15" dirty="0" smtClean="0">
                <a:latin typeface="Arial"/>
                <a:cs typeface="Arial"/>
              </a:rPr>
              <a:t> </a:t>
            </a:r>
            <a:r>
              <a:rPr sz="1800" i="1" spc="0" dirty="0" smtClean="0">
                <a:latin typeface="Arial"/>
                <a:cs typeface="Arial"/>
              </a:rPr>
              <a:t>лека</a:t>
            </a:r>
            <a:r>
              <a:rPr sz="1800" i="1" spc="-10" dirty="0" smtClean="0">
                <a:latin typeface="Arial"/>
                <a:cs typeface="Arial"/>
              </a:rPr>
              <a:t>р</a:t>
            </a:r>
            <a:r>
              <a:rPr sz="1800" i="1" spc="0" dirty="0" smtClean="0">
                <a:latin typeface="Arial"/>
                <a:cs typeface="Arial"/>
              </a:rPr>
              <a:t>с</a:t>
            </a:r>
            <a:r>
              <a:rPr sz="1800" i="1" spc="-15" dirty="0" smtClean="0">
                <a:latin typeface="Arial"/>
                <a:cs typeface="Arial"/>
              </a:rPr>
              <a:t>т</a:t>
            </a:r>
            <a:r>
              <a:rPr sz="1800" i="1" spc="-40" dirty="0" smtClean="0">
                <a:latin typeface="Arial"/>
                <a:cs typeface="Arial"/>
              </a:rPr>
              <a:t>в</a:t>
            </a:r>
            <a:r>
              <a:rPr sz="1800" i="1" spc="0" dirty="0" smtClean="0">
                <a:latin typeface="Arial"/>
                <a:cs typeface="Arial"/>
              </a:rPr>
              <a:t>ен</a:t>
            </a:r>
            <a:r>
              <a:rPr sz="1800" i="1" spc="5" dirty="0" smtClean="0">
                <a:latin typeface="Arial"/>
                <a:cs typeface="Arial"/>
              </a:rPr>
              <a:t>н</a:t>
            </a:r>
            <a:r>
              <a:rPr sz="1800" i="1" spc="0" dirty="0" smtClean="0">
                <a:latin typeface="Arial"/>
                <a:cs typeface="Arial"/>
              </a:rPr>
              <a:t>о</a:t>
            </a:r>
            <a:r>
              <a:rPr sz="1800" i="1" spc="-30" dirty="0" smtClean="0">
                <a:latin typeface="Arial"/>
                <a:cs typeface="Arial"/>
              </a:rPr>
              <a:t>г</a:t>
            </a:r>
            <a:r>
              <a:rPr sz="1800" i="1" spc="0" dirty="0" smtClean="0">
                <a:latin typeface="Arial"/>
                <a:cs typeface="Arial"/>
              </a:rPr>
              <a:t>о</a:t>
            </a:r>
            <a:r>
              <a:rPr sz="1800" i="1" spc="5" dirty="0" smtClean="0">
                <a:latin typeface="Arial"/>
                <a:cs typeface="Arial"/>
              </a:rPr>
              <a:t> </a:t>
            </a:r>
            <a:r>
              <a:rPr sz="1800" i="1" spc="0" dirty="0" smtClean="0">
                <a:latin typeface="Arial"/>
                <a:cs typeface="Arial"/>
              </a:rPr>
              <a:t>пр</a:t>
            </a:r>
            <a:r>
              <a:rPr sz="1800" i="1" spc="-10" dirty="0" smtClean="0">
                <a:latin typeface="Arial"/>
                <a:cs typeface="Arial"/>
              </a:rPr>
              <a:t>е</a:t>
            </a:r>
            <a:r>
              <a:rPr sz="1800" i="1" spc="0" dirty="0" smtClean="0">
                <a:latin typeface="Arial"/>
                <a:cs typeface="Arial"/>
              </a:rPr>
              <a:t>па</a:t>
            </a:r>
            <a:r>
              <a:rPr sz="1800" i="1" spc="-10" dirty="0" smtClean="0">
                <a:latin typeface="Arial"/>
                <a:cs typeface="Arial"/>
              </a:rPr>
              <a:t>р</a:t>
            </a:r>
            <a:r>
              <a:rPr sz="1800" i="1" spc="0" dirty="0" smtClean="0">
                <a:latin typeface="Arial"/>
                <a:cs typeface="Arial"/>
              </a:rPr>
              <a:t>а</a:t>
            </a:r>
            <a:r>
              <a:rPr sz="1800" i="1" spc="-40" dirty="0" smtClean="0">
                <a:latin typeface="Arial"/>
                <a:cs typeface="Arial"/>
              </a:rPr>
              <a:t>т</a:t>
            </a:r>
            <a:r>
              <a:rPr sz="1800" i="1" spc="0" dirty="0" smtClean="0">
                <a:latin typeface="Arial"/>
                <a:cs typeface="Arial"/>
              </a:rPr>
              <a:t>а </a:t>
            </a:r>
            <a:r>
              <a:rPr sz="1800" i="1" spc="-65" dirty="0" smtClean="0">
                <a:latin typeface="Arial"/>
                <a:cs typeface="Arial"/>
              </a:rPr>
              <a:t>с</a:t>
            </a:r>
            <a:r>
              <a:rPr sz="1800" i="1" spc="0" dirty="0" smtClean="0">
                <a:latin typeface="Arial"/>
                <a:cs typeface="Arial"/>
              </a:rPr>
              <a:t>чи</a:t>
            </a:r>
            <a:r>
              <a:rPr sz="1800" i="1" spc="-45" dirty="0" smtClean="0">
                <a:latin typeface="Arial"/>
                <a:cs typeface="Arial"/>
              </a:rPr>
              <a:t>т</a:t>
            </a:r>
            <a:r>
              <a:rPr sz="1800" i="1" spc="-10" dirty="0" smtClean="0">
                <a:latin typeface="Arial"/>
                <a:cs typeface="Arial"/>
              </a:rPr>
              <a:t>а</a:t>
            </a:r>
            <a:r>
              <a:rPr sz="1800" i="1" spc="-35" dirty="0" smtClean="0">
                <a:latin typeface="Arial"/>
                <a:cs typeface="Arial"/>
              </a:rPr>
              <a:t>е</a:t>
            </a:r>
            <a:r>
              <a:rPr sz="1800" i="1" spc="-40" dirty="0" smtClean="0">
                <a:latin typeface="Arial"/>
                <a:cs typeface="Arial"/>
              </a:rPr>
              <a:t>т</a:t>
            </a:r>
            <a:r>
              <a:rPr sz="1800" i="1" spc="0" dirty="0" smtClean="0">
                <a:latin typeface="Arial"/>
                <a:cs typeface="Arial"/>
              </a:rPr>
              <a:t>ся</a:t>
            </a:r>
            <a:r>
              <a:rPr sz="1800" i="1" spc="45" dirty="0" smtClean="0">
                <a:latin typeface="Arial"/>
                <a:cs typeface="Arial"/>
              </a:rPr>
              <a:t> </a:t>
            </a:r>
            <a:r>
              <a:rPr sz="1800" i="1" spc="0" dirty="0" smtClean="0">
                <a:latin typeface="Arial"/>
                <a:cs typeface="Arial"/>
              </a:rPr>
              <a:t>сл</a:t>
            </a:r>
            <a:r>
              <a:rPr sz="1800" i="1" spc="-30" dirty="0" smtClean="0">
                <a:latin typeface="Arial"/>
                <a:cs typeface="Arial"/>
              </a:rPr>
              <a:t>ед</a:t>
            </a:r>
            <a:r>
              <a:rPr sz="1800" i="1" spc="0" dirty="0" smtClean="0">
                <a:latin typeface="Arial"/>
                <a:cs typeface="Arial"/>
              </a:rPr>
              <a:t>ующее м</a:t>
            </a:r>
            <a:r>
              <a:rPr sz="1800" i="1" spc="-10" dirty="0" smtClean="0">
                <a:latin typeface="Arial"/>
                <a:cs typeface="Arial"/>
              </a:rPr>
              <a:t>и</a:t>
            </a:r>
            <a:r>
              <a:rPr sz="1800" i="1" spc="0" dirty="0" smtClean="0">
                <a:latin typeface="Arial"/>
                <a:cs typeface="Arial"/>
              </a:rPr>
              <a:t>ним</a:t>
            </a:r>
            <a:r>
              <a:rPr sz="1800" i="1" spc="-35" dirty="0" smtClean="0">
                <a:latin typeface="Arial"/>
                <a:cs typeface="Arial"/>
              </a:rPr>
              <a:t>а</a:t>
            </a:r>
            <a:r>
              <a:rPr sz="1800" i="1" spc="0" dirty="0" smtClean="0">
                <a:latin typeface="Arial"/>
                <a:cs typeface="Arial"/>
              </a:rPr>
              <a:t>ль</a:t>
            </a:r>
            <a:r>
              <a:rPr sz="1800" i="1" spc="5" dirty="0" smtClean="0">
                <a:latin typeface="Arial"/>
                <a:cs typeface="Arial"/>
              </a:rPr>
              <a:t>н</a:t>
            </a:r>
            <a:r>
              <a:rPr sz="1800" i="1" spc="-10" dirty="0" smtClean="0">
                <a:latin typeface="Arial"/>
                <a:cs typeface="Arial"/>
              </a:rPr>
              <a:t>о</a:t>
            </a:r>
            <a:r>
              <a:rPr sz="1800" i="1" spc="0" dirty="0" smtClean="0">
                <a:latin typeface="Arial"/>
                <a:cs typeface="Arial"/>
              </a:rPr>
              <a:t>е</a:t>
            </a:r>
            <a:r>
              <a:rPr sz="1800" i="1" spc="-5" dirty="0" smtClean="0">
                <a:latin typeface="Arial"/>
                <a:cs typeface="Arial"/>
              </a:rPr>
              <a:t> </a:t>
            </a:r>
            <a:r>
              <a:rPr sz="1800" i="1" spc="0" dirty="0" smtClean="0">
                <a:latin typeface="Arial"/>
                <a:cs typeface="Arial"/>
              </a:rPr>
              <a:t>з</a:t>
            </a:r>
            <a:r>
              <a:rPr sz="1800" i="1" spc="5" dirty="0" smtClean="0">
                <a:latin typeface="Arial"/>
                <a:cs typeface="Arial"/>
              </a:rPr>
              <a:t>н</a:t>
            </a:r>
            <a:r>
              <a:rPr sz="1800" i="1" spc="-130" dirty="0" smtClean="0">
                <a:latin typeface="Arial"/>
                <a:cs typeface="Arial"/>
              </a:rPr>
              <a:t>а</a:t>
            </a:r>
            <a:r>
              <a:rPr sz="1800" i="1" spc="0" dirty="0" smtClean="0">
                <a:latin typeface="Arial"/>
                <a:cs typeface="Arial"/>
              </a:rPr>
              <a:t>чени</a:t>
            </a:r>
            <a:r>
              <a:rPr sz="1800" i="1" spc="-15" dirty="0" smtClean="0">
                <a:latin typeface="Arial"/>
                <a:cs typeface="Arial"/>
              </a:rPr>
              <a:t>е</a:t>
            </a:r>
            <a:r>
              <a:rPr sz="1800" i="1" spc="0" dirty="0" smtClean="0">
                <a:latin typeface="Arial"/>
                <a:cs typeface="Arial"/>
              </a:rPr>
              <a:t>,</a:t>
            </a:r>
            <a:r>
              <a:rPr sz="1800" i="1" spc="-5" dirty="0" smtClean="0">
                <a:latin typeface="Arial"/>
                <a:cs typeface="Arial"/>
              </a:rPr>
              <a:t> </a:t>
            </a:r>
            <a:r>
              <a:rPr sz="1800" i="1" spc="-10" dirty="0" smtClean="0">
                <a:latin typeface="Arial"/>
                <a:cs typeface="Arial"/>
              </a:rPr>
              <a:t>ра</a:t>
            </a:r>
            <a:r>
              <a:rPr sz="1800" i="1" spc="0" dirty="0" smtClean="0">
                <a:latin typeface="Arial"/>
                <a:cs typeface="Arial"/>
              </a:rPr>
              <a:t>с</a:t>
            </a:r>
            <a:r>
              <a:rPr sz="1800" i="1" spc="-65" dirty="0" smtClean="0">
                <a:latin typeface="Arial"/>
                <a:cs typeface="Arial"/>
              </a:rPr>
              <a:t>с</a:t>
            </a:r>
            <a:r>
              <a:rPr sz="1800" i="1" spc="0" dirty="0" smtClean="0">
                <a:latin typeface="Arial"/>
                <a:cs typeface="Arial"/>
              </a:rPr>
              <a:t>чи</a:t>
            </a:r>
            <a:r>
              <a:rPr sz="1800" i="1" spc="-45" dirty="0" smtClean="0">
                <a:latin typeface="Arial"/>
                <a:cs typeface="Arial"/>
              </a:rPr>
              <a:t>т</a:t>
            </a:r>
            <a:r>
              <a:rPr sz="1800" i="1" spc="-10" dirty="0" smtClean="0">
                <a:latin typeface="Arial"/>
                <a:cs typeface="Arial"/>
              </a:rPr>
              <a:t>а</a:t>
            </a:r>
            <a:r>
              <a:rPr sz="1800" i="1" spc="0" dirty="0" smtClean="0">
                <a:latin typeface="Arial"/>
                <a:cs typeface="Arial"/>
              </a:rPr>
              <a:t>н</a:t>
            </a:r>
            <a:r>
              <a:rPr sz="1800" i="1" spc="5" dirty="0" smtClean="0">
                <a:latin typeface="Arial"/>
                <a:cs typeface="Arial"/>
              </a:rPr>
              <a:t>н</a:t>
            </a:r>
            <a:r>
              <a:rPr sz="1800" i="1" spc="-10" dirty="0" smtClean="0">
                <a:latin typeface="Arial"/>
                <a:cs typeface="Arial"/>
              </a:rPr>
              <a:t>о</a:t>
            </a:r>
            <a:r>
              <a:rPr sz="1800" i="1" spc="0" dirty="0" smtClean="0">
                <a:latin typeface="Arial"/>
                <a:cs typeface="Arial"/>
              </a:rPr>
              <a:t>е</a:t>
            </a:r>
            <a:r>
              <a:rPr sz="1800" i="1" spc="20" dirty="0" smtClean="0">
                <a:latin typeface="Arial"/>
                <a:cs typeface="Arial"/>
              </a:rPr>
              <a:t> </a:t>
            </a:r>
            <a:r>
              <a:rPr sz="1800" i="1" spc="0" dirty="0" smtClean="0">
                <a:latin typeface="Arial"/>
                <a:cs typeface="Arial"/>
              </a:rPr>
              <a:t>м</a:t>
            </a:r>
            <a:r>
              <a:rPr sz="1800" i="1" spc="-35" dirty="0" smtClean="0">
                <a:latin typeface="Arial"/>
                <a:cs typeface="Arial"/>
              </a:rPr>
              <a:t>е</a:t>
            </a:r>
            <a:r>
              <a:rPr sz="1800" i="1" spc="-40" dirty="0" smtClean="0">
                <a:latin typeface="Arial"/>
                <a:cs typeface="Arial"/>
              </a:rPr>
              <a:t>т</a:t>
            </a:r>
            <a:r>
              <a:rPr sz="1800" i="1" spc="-10" dirty="0" smtClean="0">
                <a:latin typeface="Arial"/>
                <a:cs typeface="Arial"/>
              </a:rPr>
              <a:t>о</a:t>
            </a:r>
            <a:r>
              <a:rPr sz="1800" i="1" spc="0" dirty="0" smtClean="0">
                <a:latin typeface="Arial"/>
                <a:cs typeface="Arial"/>
              </a:rPr>
              <a:t>д</a:t>
            </a:r>
            <a:r>
              <a:rPr sz="1800" i="1" spc="-10" dirty="0" smtClean="0">
                <a:latin typeface="Arial"/>
                <a:cs typeface="Arial"/>
              </a:rPr>
              <a:t>о</a:t>
            </a:r>
            <a:r>
              <a:rPr sz="1800" i="1" spc="0" dirty="0" smtClean="0">
                <a:latin typeface="Arial"/>
                <a:cs typeface="Arial"/>
              </a:rPr>
              <a:t>м</a:t>
            </a:r>
            <a:r>
              <a:rPr sz="1800" i="1" spc="25" dirty="0" smtClean="0">
                <a:latin typeface="Arial"/>
                <a:cs typeface="Arial"/>
              </a:rPr>
              <a:t> </a:t>
            </a:r>
            <a:r>
              <a:rPr sz="1800" i="1" spc="-10" dirty="0" smtClean="0">
                <a:latin typeface="Arial"/>
                <a:cs typeface="Arial"/>
              </a:rPr>
              <a:t>а</a:t>
            </a:r>
            <a:r>
              <a:rPr sz="1800" i="1" spc="0" dirty="0" smtClean="0">
                <a:latin typeface="Arial"/>
                <a:cs typeface="Arial"/>
              </a:rPr>
              <a:t>н</a:t>
            </a:r>
            <a:r>
              <a:rPr sz="1800" i="1" spc="-30" dirty="0" smtClean="0">
                <a:latin typeface="Arial"/>
                <a:cs typeface="Arial"/>
              </a:rPr>
              <a:t>а</a:t>
            </a:r>
            <a:r>
              <a:rPr sz="1800" i="1" spc="0" dirty="0" smtClean="0">
                <a:latin typeface="Arial"/>
                <a:cs typeface="Arial"/>
              </a:rPr>
              <a:t>ли</a:t>
            </a:r>
            <a:r>
              <a:rPr sz="1800" i="1" spc="-30" dirty="0" smtClean="0">
                <a:latin typeface="Arial"/>
                <a:cs typeface="Arial"/>
              </a:rPr>
              <a:t>з</a:t>
            </a:r>
            <a:r>
              <a:rPr sz="1800" i="1" spc="0" dirty="0" smtClean="0">
                <a:latin typeface="Arial"/>
                <a:cs typeface="Arial"/>
              </a:rPr>
              <a:t>а</a:t>
            </a:r>
            <a:r>
              <a:rPr sz="1800" i="1" spc="5" dirty="0" smtClean="0">
                <a:latin typeface="Arial"/>
                <a:cs typeface="Arial"/>
              </a:rPr>
              <a:t> </a:t>
            </a:r>
            <a:r>
              <a:rPr sz="1800" i="1" spc="-10" dirty="0" smtClean="0">
                <a:latin typeface="Arial"/>
                <a:cs typeface="Arial"/>
              </a:rPr>
              <a:t>ры</a:t>
            </a:r>
            <a:r>
              <a:rPr sz="1800" i="1" spc="0" dirty="0" smtClean="0">
                <a:latin typeface="Arial"/>
                <a:cs typeface="Arial"/>
              </a:rPr>
              <a:t>нк</a:t>
            </a:r>
            <a:r>
              <a:rPr sz="1800" i="1" spc="-10" dirty="0" smtClean="0">
                <a:latin typeface="Arial"/>
                <a:cs typeface="Arial"/>
              </a:rPr>
              <a:t>а</a:t>
            </a:r>
            <a:r>
              <a:rPr sz="1800" i="1" spc="0" dirty="0" smtClean="0">
                <a:latin typeface="Arial"/>
                <a:cs typeface="Arial"/>
              </a:rPr>
              <a:t>.</a:t>
            </a:r>
            <a:endParaRPr sz="1800" dirty="0">
              <a:latin typeface="Arial"/>
              <a:cs typeface="Arial"/>
            </a:endParaRPr>
          </a:p>
          <a:p>
            <a:pPr>
              <a:lnSpc>
                <a:spcPts val="1000"/>
              </a:lnSpc>
              <a:buFont typeface="Meiryo"/>
              <a:buChar char="➢"/>
            </a:pPr>
            <a:endParaRPr sz="1000" dirty="0"/>
          </a:p>
          <a:p>
            <a:pPr>
              <a:lnSpc>
                <a:spcPts val="1100"/>
              </a:lnSpc>
              <a:spcBef>
                <a:spcPts val="63"/>
              </a:spcBef>
              <a:buFont typeface="Meiryo"/>
              <a:buChar char="➢"/>
            </a:pPr>
            <a:endParaRPr sz="1100" dirty="0"/>
          </a:p>
          <a:p>
            <a:pPr marL="299085" marR="626745" indent="-287020">
              <a:lnSpc>
                <a:spcPct val="100000"/>
              </a:lnSpc>
              <a:buFont typeface="Meiryo"/>
              <a:buChar char="➢"/>
              <a:tabLst>
                <a:tab pos="299085" algn="l"/>
              </a:tabLst>
            </a:pPr>
            <a:r>
              <a:rPr sz="1800" b="1" u="heavy" spc="0" dirty="0" err="1" smtClean="0">
                <a:latin typeface="Arial"/>
                <a:cs typeface="Arial"/>
              </a:rPr>
              <a:t>Н</a:t>
            </a:r>
            <a:r>
              <a:rPr sz="1800" b="1" u="heavy" spc="-35" dirty="0" err="1" smtClean="0">
                <a:latin typeface="Arial"/>
                <a:cs typeface="Arial"/>
              </a:rPr>
              <a:t>е</a:t>
            </a:r>
            <a:r>
              <a:rPr sz="1800" b="1" u="heavy" spc="0" dirty="0" err="1" smtClean="0">
                <a:latin typeface="Arial"/>
                <a:cs typeface="Arial"/>
              </a:rPr>
              <a:t>т</a:t>
            </a:r>
            <a:r>
              <a:rPr sz="1800" b="1" u="heavy" spc="-545" dirty="0" smtClean="0">
                <a:latin typeface="Arial"/>
                <a:cs typeface="Arial"/>
              </a:rPr>
              <a:t> </a:t>
            </a:r>
            <a:r>
              <a:rPr lang="en-US" sz="1800" b="1" u="heavy" spc="-545" dirty="0" smtClean="0">
                <a:latin typeface="Arial"/>
                <a:cs typeface="Arial"/>
              </a:rPr>
              <a:t>                                                                </a:t>
            </a:r>
            <a:r>
              <a:rPr lang="ru-RU" sz="1800" b="1" u="heavy" spc="-545" dirty="0" smtClean="0">
                <a:latin typeface="Arial"/>
                <a:cs typeface="Arial"/>
              </a:rPr>
              <a:t>                                            </a:t>
            </a:r>
            <a:r>
              <a:rPr sz="1800" b="1" u="heavy" spc="-20" dirty="0" err="1" smtClean="0">
                <a:latin typeface="Arial"/>
                <a:cs typeface="Arial"/>
              </a:rPr>
              <a:t>з</a:t>
            </a:r>
            <a:r>
              <a:rPr sz="1800" b="1" u="heavy" spc="0" dirty="0" err="1" smtClean="0">
                <a:latin typeface="Arial"/>
                <a:cs typeface="Arial"/>
              </a:rPr>
              <a:t>ая</a:t>
            </a:r>
            <a:r>
              <a:rPr sz="1800" b="1" u="heavy" spc="-30" dirty="0" err="1" smtClean="0">
                <a:latin typeface="Arial"/>
                <a:cs typeface="Arial"/>
              </a:rPr>
              <a:t>в</a:t>
            </a:r>
            <a:r>
              <a:rPr sz="1800" b="1" u="heavy" spc="0" dirty="0" err="1" smtClean="0">
                <a:latin typeface="Arial"/>
                <a:cs typeface="Arial"/>
              </a:rPr>
              <a:t>ок</a:t>
            </a:r>
            <a:r>
              <a:rPr lang="en-US" sz="1800" b="1" u="heavy" spc="0" dirty="0" smtClean="0">
                <a:latin typeface="Arial"/>
                <a:cs typeface="Arial"/>
              </a:rPr>
              <a:t>  </a:t>
            </a:r>
            <a:r>
              <a:rPr sz="1800" b="1" u="heavy" spc="-550" dirty="0" smtClean="0">
                <a:latin typeface="Arial"/>
                <a:cs typeface="Arial"/>
              </a:rPr>
              <a:t> </a:t>
            </a:r>
            <a:r>
              <a:rPr sz="1800" b="1" u="heavy" spc="0" dirty="0" err="1" smtClean="0">
                <a:latin typeface="Arial"/>
                <a:cs typeface="Arial"/>
              </a:rPr>
              <a:t>по</a:t>
            </a:r>
            <a:r>
              <a:rPr sz="1800" b="1" u="heavy" spc="-545" dirty="0" smtClean="0">
                <a:latin typeface="Arial"/>
                <a:cs typeface="Arial"/>
              </a:rPr>
              <a:t> </a:t>
            </a:r>
            <a:r>
              <a:rPr sz="1800" b="1" u="heavy" spc="0" dirty="0" err="1" smtClean="0">
                <a:latin typeface="Arial"/>
                <a:cs typeface="Arial"/>
              </a:rPr>
              <a:t>ре</a:t>
            </a:r>
            <a:r>
              <a:rPr sz="1800" b="1" u="heavy" spc="-65" dirty="0" err="1" smtClean="0">
                <a:latin typeface="Arial"/>
                <a:cs typeface="Arial"/>
              </a:rPr>
              <a:t>ф</a:t>
            </a:r>
            <a:r>
              <a:rPr sz="1800" b="1" u="heavy" spc="0" dirty="0" err="1" smtClean="0">
                <a:latin typeface="Arial"/>
                <a:cs typeface="Arial"/>
              </a:rPr>
              <a:t>ер</a:t>
            </a:r>
            <a:r>
              <a:rPr sz="1800" b="1" u="heavy" spc="-10" dirty="0" err="1" smtClean="0">
                <a:latin typeface="Arial"/>
                <a:cs typeface="Arial"/>
              </a:rPr>
              <a:t>е</a:t>
            </a:r>
            <a:r>
              <a:rPr sz="1800" b="1" u="heavy" spc="10" dirty="0" err="1" smtClean="0">
                <a:latin typeface="Arial"/>
                <a:cs typeface="Arial"/>
              </a:rPr>
              <a:t>н</a:t>
            </a:r>
            <a:r>
              <a:rPr sz="1800" b="1" u="heavy" spc="-35" dirty="0" err="1" smtClean="0">
                <a:latin typeface="Arial"/>
                <a:cs typeface="Arial"/>
              </a:rPr>
              <a:t>т</a:t>
            </a:r>
            <a:r>
              <a:rPr sz="1800" b="1" u="heavy" spc="0" dirty="0" err="1" smtClean="0">
                <a:latin typeface="Arial"/>
                <a:cs typeface="Arial"/>
              </a:rPr>
              <a:t>н</a:t>
            </a:r>
            <a:r>
              <a:rPr sz="1800" b="1" u="heavy" spc="5" dirty="0" err="1" smtClean="0">
                <a:latin typeface="Arial"/>
                <a:cs typeface="Arial"/>
              </a:rPr>
              <a:t>о</a:t>
            </a:r>
            <a:r>
              <a:rPr sz="1800" b="1" u="heavy" spc="0" dirty="0" err="1" smtClean="0">
                <a:latin typeface="Arial"/>
                <a:cs typeface="Arial"/>
              </a:rPr>
              <a:t>й</a:t>
            </a:r>
            <a:r>
              <a:rPr lang="en-US" sz="1800" b="1" u="heavy" spc="0" dirty="0" smtClean="0">
                <a:latin typeface="Arial"/>
                <a:cs typeface="Arial"/>
              </a:rPr>
              <a:t>  </a:t>
            </a:r>
            <a:r>
              <a:rPr sz="1800" b="1" u="heavy" spc="-484" dirty="0" smtClean="0">
                <a:latin typeface="Arial"/>
                <a:cs typeface="Arial"/>
              </a:rPr>
              <a:t> </a:t>
            </a:r>
            <a:r>
              <a:rPr sz="1800" b="1" u="heavy" spc="0" dirty="0" smtClean="0">
                <a:latin typeface="Arial"/>
                <a:cs typeface="Arial"/>
              </a:rPr>
              <a:t>ц</a:t>
            </a:r>
            <a:r>
              <a:rPr sz="1800" b="1" u="heavy" spc="-10" dirty="0" smtClean="0">
                <a:latin typeface="Arial"/>
                <a:cs typeface="Arial"/>
              </a:rPr>
              <a:t>е</a:t>
            </a:r>
            <a:r>
              <a:rPr sz="1800" b="1" u="heavy" spc="0" dirty="0" smtClean="0">
                <a:latin typeface="Arial"/>
                <a:cs typeface="Arial"/>
              </a:rPr>
              <a:t>не</a:t>
            </a:r>
            <a:r>
              <a:rPr sz="1800" b="1" spc="1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–</a:t>
            </a:r>
            <a:r>
              <a:rPr sz="1800" spc="-5" dirty="0" smtClean="0">
                <a:latin typeface="Arial"/>
                <a:cs typeface="Arial"/>
              </a:rPr>
              <a:t> </a:t>
            </a:r>
            <a:r>
              <a:rPr sz="1800" spc="-25" dirty="0" smtClean="0">
                <a:latin typeface="Arial"/>
                <a:cs typeface="Arial"/>
              </a:rPr>
              <a:t>ц</a:t>
            </a:r>
            <a:r>
              <a:rPr sz="1800" spc="0" dirty="0" smtClean="0">
                <a:latin typeface="Arial"/>
                <a:cs typeface="Arial"/>
              </a:rPr>
              <a:t>ена</a:t>
            </a:r>
            <a:r>
              <a:rPr sz="1800" spc="-10" dirty="0" smtClean="0">
                <a:latin typeface="Arial"/>
                <a:cs typeface="Arial"/>
              </a:rPr>
              <a:t> </a:t>
            </a:r>
            <a:r>
              <a:rPr sz="1800" spc="-40" dirty="0" smtClean="0">
                <a:latin typeface="Arial"/>
                <a:cs typeface="Arial"/>
              </a:rPr>
              <a:t>е</a:t>
            </a:r>
            <a:r>
              <a:rPr sz="1800" spc="5" dirty="0" smtClean="0">
                <a:latin typeface="Arial"/>
                <a:cs typeface="Arial"/>
              </a:rPr>
              <a:t>д</a:t>
            </a:r>
            <a:r>
              <a:rPr sz="1800" spc="0" dirty="0" smtClean="0">
                <a:latin typeface="Arial"/>
                <a:cs typeface="Arial"/>
              </a:rPr>
              <a:t>иницы</a:t>
            </a:r>
            <a:r>
              <a:rPr sz="1800" spc="-20" dirty="0" smtClean="0">
                <a:latin typeface="Arial"/>
                <a:cs typeface="Arial"/>
              </a:rPr>
              <a:t> </a:t>
            </a:r>
            <a:r>
              <a:rPr sz="1800" spc="-25" dirty="0" smtClean="0">
                <a:latin typeface="Arial"/>
                <a:cs typeface="Arial"/>
              </a:rPr>
              <a:t>у</a:t>
            </a:r>
            <a:r>
              <a:rPr sz="1800" spc="-20" dirty="0" smtClean="0">
                <a:latin typeface="Arial"/>
                <a:cs typeface="Arial"/>
              </a:rPr>
              <a:t>в</a:t>
            </a:r>
            <a:r>
              <a:rPr sz="1800" spc="-65" dirty="0" smtClean="0">
                <a:latin typeface="Arial"/>
                <a:cs typeface="Arial"/>
              </a:rPr>
              <a:t>е</a:t>
            </a:r>
            <a:r>
              <a:rPr sz="1800" spc="5" dirty="0" smtClean="0">
                <a:latin typeface="Arial"/>
                <a:cs typeface="Arial"/>
              </a:rPr>
              <a:t>л</a:t>
            </a:r>
            <a:r>
              <a:rPr sz="1800" spc="0" dirty="0" smtClean="0">
                <a:latin typeface="Arial"/>
                <a:cs typeface="Arial"/>
              </a:rPr>
              <a:t>ичи</a:t>
            </a:r>
            <a:r>
              <a:rPr sz="1800" spc="-20" dirty="0" smtClean="0">
                <a:latin typeface="Arial"/>
                <a:cs typeface="Arial"/>
              </a:rPr>
              <a:t>в</a:t>
            </a:r>
            <a:r>
              <a:rPr sz="1800" spc="0" dirty="0" smtClean="0">
                <a:latin typeface="Arial"/>
                <a:cs typeface="Arial"/>
              </a:rPr>
              <a:t>а</a:t>
            </a:r>
            <a:r>
              <a:rPr sz="1800" spc="-75" dirty="0" smtClean="0">
                <a:latin typeface="Arial"/>
                <a:cs typeface="Arial"/>
              </a:rPr>
              <a:t>е</a:t>
            </a:r>
            <a:r>
              <a:rPr sz="1800" spc="-20" dirty="0" smtClean="0">
                <a:latin typeface="Arial"/>
                <a:cs typeface="Arial"/>
              </a:rPr>
              <a:t>т</a:t>
            </a:r>
            <a:r>
              <a:rPr sz="1800" spc="0" dirty="0" smtClean="0">
                <a:latin typeface="Arial"/>
                <a:cs typeface="Arial"/>
              </a:rPr>
              <a:t>ся</a:t>
            </a:r>
            <a:r>
              <a:rPr sz="1800" spc="30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а</a:t>
            </a:r>
            <a:r>
              <a:rPr sz="1800" spc="-40" dirty="0" smtClean="0">
                <a:latin typeface="Arial"/>
                <a:cs typeface="Arial"/>
              </a:rPr>
              <a:t>в</a:t>
            </a:r>
            <a:r>
              <a:rPr sz="1800" spc="-20" dirty="0" smtClean="0">
                <a:latin typeface="Arial"/>
                <a:cs typeface="Arial"/>
              </a:rPr>
              <a:t>т</a:t>
            </a:r>
            <a:r>
              <a:rPr sz="1800" spc="0" dirty="0" smtClean="0">
                <a:latin typeface="Arial"/>
                <a:cs typeface="Arial"/>
              </a:rPr>
              <a:t>о</a:t>
            </a:r>
            <a:r>
              <a:rPr sz="1800" spc="-10" dirty="0" smtClean="0">
                <a:latin typeface="Arial"/>
                <a:cs typeface="Arial"/>
              </a:rPr>
              <a:t>м</a:t>
            </a:r>
            <a:r>
              <a:rPr sz="1800" spc="-45" dirty="0" smtClean="0">
                <a:latin typeface="Arial"/>
                <a:cs typeface="Arial"/>
              </a:rPr>
              <a:t>а</a:t>
            </a:r>
            <a:r>
              <a:rPr sz="1800" spc="0" dirty="0" smtClean="0">
                <a:latin typeface="Arial"/>
                <a:cs typeface="Arial"/>
              </a:rPr>
              <a:t>тич</a:t>
            </a:r>
            <a:r>
              <a:rPr sz="1800" spc="-10" dirty="0" smtClean="0">
                <a:latin typeface="Arial"/>
                <a:cs typeface="Arial"/>
              </a:rPr>
              <a:t>е</a:t>
            </a:r>
            <a:r>
              <a:rPr sz="1800" spc="0" dirty="0" smtClean="0">
                <a:latin typeface="Arial"/>
                <a:cs typeface="Arial"/>
              </a:rPr>
              <a:t>ски</a:t>
            </a:r>
            <a:r>
              <a:rPr sz="1800" spc="-10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на ср</a:t>
            </a:r>
            <a:r>
              <a:rPr sz="1800" spc="-45" dirty="0" smtClean="0">
                <a:latin typeface="Arial"/>
                <a:cs typeface="Arial"/>
              </a:rPr>
              <a:t>е</a:t>
            </a:r>
            <a:r>
              <a:rPr sz="1800" spc="5" dirty="0" smtClean="0">
                <a:latin typeface="Arial"/>
                <a:cs typeface="Arial"/>
              </a:rPr>
              <a:t>д</a:t>
            </a:r>
            <a:r>
              <a:rPr sz="1800" spc="0" dirty="0" smtClean="0">
                <a:latin typeface="Arial"/>
                <a:cs typeface="Arial"/>
              </a:rPr>
              <a:t>нек</a:t>
            </a:r>
            <a:r>
              <a:rPr sz="1800" spc="-20" dirty="0" smtClean="0">
                <a:latin typeface="Arial"/>
                <a:cs typeface="Arial"/>
              </a:rPr>
              <a:t>в</a:t>
            </a:r>
            <a:r>
              <a:rPr sz="1800" spc="0" dirty="0" smtClean="0">
                <a:latin typeface="Arial"/>
                <a:cs typeface="Arial"/>
              </a:rPr>
              <a:t>адр</a:t>
            </a:r>
            <a:r>
              <a:rPr sz="1800" spc="-45" dirty="0" smtClean="0">
                <a:latin typeface="Arial"/>
                <a:cs typeface="Arial"/>
              </a:rPr>
              <a:t>а</a:t>
            </a:r>
            <a:r>
              <a:rPr sz="1800" spc="0" dirty="0" smtClean="0">
                <a:latin typeface="Arial"/>
                <a:cs typeface="Arial"/>
              </a:rPr>
              <a:t>тичное</a:t>
            </a:r>
            <a:r>
              <a:rPr sz="1800" spc="5" dirty="0" smtClean="0">
                <a:latin typeface="Arial"/>
                <a:cs typeface="Arial"/>
              </a:rPr>
              <a:t> </a:t>
            </a:r>
            <a:r>
              <a:rPr sz="1800" spc="-45" dirty="0" smtClean="0">
                <a:latin typeface="Arial"/>
                <a:cs typeface="Arial"/>
              </a:rPr>
              <a:t>о</a:t>
            </a:r>
            <a:r>
              <a:rPr sz="1800" spc="0" dirty="0" smtClean="0">
                <a:latin typeface="Arial"/>
                <a:cs typeface="Arial"/>
              </a:rPr>
              <a:t>т</a:t>
            </a:r>
            <a:r>
              <a:rPr sz="1800" spc="25" dirty="0" smtClean="0">
                <a:latin typeface="Arial"/>
                <a:cs typeface="Arial"/>
              </a:rPr>
              <a:t>кл</a:t>
            </a:r>
            <a:r>
              <a:rPr sz="1800" spc="0" dirty="0" smtClean="0">
                <a:latin typeface="Arial"/>
                <a:cs typeface="Arial"/>
              </a:rPr>
              <a:t>он</a:t>
            </a:r>
            <a:r>
              <a:rPr sz="1800" spc="-10" dirty="0" smtClean="0">
                <a:latin typeface="Arial"/>
                <a:cs typeface="Arial"/>
              </a:rPr>
              <a:t>е</a:t>
            </a:r>
            <a:r>
              <a:rPr sz="1800" spc="0" dirty="0" smtClean="0">
                <a:latin typeface="Arial"/>
                <a:cs typeface="Arial"/>
              </a:rPr>
              <a:t>ние</a:t>
            </a:r>
            <a:endParaRPr sz="1800" dirty="0">
              <a:latin typeface="Arial"/>
              <a:cs typeface="Arial"/>
            </a:endParaRPr>
          </a:p>
          <a:p>
            <a:pPr>
              <a:lnSpc>
                <a:spcPts val="1000"/>
              </a:lnSpc>
              <a:buFont typeface="Meiryo"/>
              <a:buChar char="➢"/>
            </a:pPr>
            <a:endParaRPr sz="1000" dirty="0"/>
          </a:p>
          <a:p>
            <a:pPr>
              <a:lnSpc>
                <a:spcPts val="1100"/>
              </a:lnSpc>
              <a:spcBef>
                <a:spcPts val="60"/>
              </a:spcBef>
              <a:buFont typeface="Meiryo"/>
              <a:buChar char="➢"/>
            </a:pPr>
            <a:endParaRPr sz="1100" dirty="0"/>
          </a:p>
          <a:p>
            <a:pPr marL="299085" indent="-287020">
              <a:lnSpc>
                <a:spcPct val="100000"/>
              </a:lnSpc>
              <a:buFont typeface="Meiryo"/>
              <a:buChar char="➢"/>
              <a:tabLst>
                <a:tab pos="299085" algn="l"/>
              </a:tabLst>
            </a:pPr>
            <a:r>
              <a:rPr sz="1800" b="1" u="heavy" spc="0" dirty="0" err="1" smtClean="0">
                <a:latin typeface="Arial"/>
                <a:cs typeface="Arial"/>
              </a:rPr>
              <a:t>Н</a:t>
            </a:r>
            <a:r>
              <a:rPr sz="1800" b="1" u="heavy" spc="-40" dirty="0" err="1" smtClean="0">
                <a:latin typeface="Arial"/>
                <a:cs typeface="Arial"/>
              </a:rPr>
              <a:t>е</a:t>
            </a:r>
            <a:r>
              <a:rPr sz="1800" b="1" u="heavy" spc="0" dirty="0" err="1" smtClean="0">
                <a:latin typeface="Arial"/>
                <a:cs typeface="Arial"/>
              </a:rPr>
              <a:t>т</a:t>
            </a:r>
            <a:r>
              <a:rPr lang="en-US" sz="1800" b="1" u="heavy" spc="0" dirty="0" smtClean="0">
                <a:latin typeface="Arial"/>
                <a:cs typeface="Arial"/>
              </a:rPr>
              <a:t>  </a:t>
            </a:r>
            <a:r>
              <a:rPr sz="1800" b="1" u="heavy" spc="-545" dirty="0" smtClean="0">
                <a:latin typeface="Arial"/>
                <a:cs typeface="Arial"/>
              </a:rPr>
              <a:t> </a:t>
            </a:r>
            <a:r>
              <a:rPr lang="en-US" sz="1800" b="1" u="heavy" spc="-545" dirty="0" smtClean="0">
                <a:latin typeface="Arial"/>
                <a:cs typeface="Arial"/>
              </a:rPr>
              <a:t> </a:t>
            </a:r>
            <a:r>
              <a:rPr sz="1800" b="1" u="heavy" spc="-20" dirty="0" err="1" smtClean="0">
                <a:latin typeface="Arial"/>
                <a:cs typeface="Arial"/>
              </a:rPr>
              <a:t>з</a:t>
            </a:r>
            <a:r>
              <a:rPr sz="1800" b="1" u="heavy" spc="-10" dirty="0" err="1" smtClean="0">
                <a:latin typeface="Arial"/>
                <a:cs typeface="Arial"/>
              </a:rPr>
              <a:t>а</a:t>
            </a:r>
            <a:r>
              <a:rPr sz="1800" b="1" u="heavy" spc="0" dirty="0" err="1" smtClean="0">
                <a:latin typeface="Arial"/>
                <a:cs typeface="Arial"/>
              </a:rPr>
              <a:t>я</a:t>
            </a:r>
            <a:r>
              <a:rPr sz="1800" b="1" u="heavy" spc="-25" dirty="0" err="1" smtClean="0">
                <a:latin typeface="Arial"/>
                <a:cs typeface="Arial"/>
              </a:rPr>
              <a:t>в</a:t>
            </a:r>
            <a:r>
              <a:rPr sz="1800" b="1" u="heavy" spc="0" dirty="0" err="1" smtClean="0">
                <a:latin typeface="Arial"/>
                <a:cs typeface="Arial"/>
              </a:rPr>
              <a:t>ок</a:t>
            </a:r>
            <a:r>
              <a:rPr lang="en-US" sz="1800" b="1" u="heavy" spc="0" dirty="0" smtClean="0">
                <a:latin typeface="Arial"/>
                <a:cs typeface="Arial"/>
              </a:rPr>
              <a:t>  </a:t>
            </a:r>
            <a:r>
              <a:rPr sz="1800" b="1" u="heavy" spc="-555" dirty="0" smtClean="0">
                <a:latin typeface="Arial"/>
                <a:cs typeface="Arial"/>
              </a:rPr>
              <a:t> </a:t>
            </a:r>
            <a:r>
              <a:rPr sz="1800" b="1" u="heavy" spc="5" dirty="0" err="1" smtClean="0">
                <a:latin typeface="Arial"/>
                <a:cs typeface="Arial"/>
              </a:rPr>
              <a:t>п</a:t>
            </a:r>
            <a:r>
              <a:rPr sz="1800" b="1" u="heavy" spc="0" dirty="0" err="1" smtClean="0">
                <a:latin typeface="Arial"/>
                <a:cs typeface="Arial"/>
              </a:rPr>
              <a:t>о</a:t>
            </a:r>
            <a:r>
              <a:rPr sz="1800" b="1" u="heavy" spc="-560" dirty="0" smtClean="0">
                <a:latin typeface="Arial"/>
                <a:cs typeface="Arial"/>
              </a:rPr>
              <a:t> </a:t>
            </a:r>
            <a:r>
              <a:rPr lang="ru-RU" sz="1800" b="1" u="heavy" spc="-560" dirty="0" smtClean="0">
                <a:latin typeface="Arial"/>
                <a:cs typeface="Arial"/>
              </a:rPr>
              <a:t> </a:t>
            </a:r>
            <a:r>
              <a:rPr sz="1800" b="1" u="heavy" spc="-20" dirty="0" err="1" smtClean="0">
                <a:latin typeface="Arial"/>
                <a:cs typeface="Arial"/>
              </a:rPr>
              <a:t>у</a:t>
            </a:r>
            <a:r>
              <a:rPr sz="1800" b="1" u="heavy" spc="-30" dirty="0" err="1" smtClean="0">
                <a:latin typeface="Arial"/>
                <a:cs typeface="Arial"/>
              </a:rPr>
              <a:t>в</a:t>
            </a:r>
            <a:r>
              <a:rPr sz="1800" b="1" u="heavy" spc="-10" dirty="0" err="1" smtClean="0">
                <a:latin typeface="Arial"/>
                <a:cs typeface="Arial"/>
              </a:rPr>
              <a:t>е</a:t>
            </a:r>
            <a:r>
              <a:rPr sz="1800" b="1" u="heavy" spc="0" dirty="0" err="1" smtClean="0">
                <a:latin typeface="Arial"/>
                <a:cs typeface="Arial"/>
              </a:rPr>
              <a:t>л</a:t>
            </a:r>
            <a:r>
              <a:rPr sz="1800" b="1" u="heavy" spc="-10" dirty="0" err="1" smtClean="0">
                <a:latin typeface="Arial"/>
                <a:cs typeface="Arial"/>
              </a:rPr>
              <a:t>и</a:t>
            </a:r>
            <a:r>
              <a:rPr sz="1800" b="1" u="heavy" spc="0" dirty="0" err="1" smtClean="0">
                <a:latin typeface="Arial"/>
                <a:cs typeface="Arial"/>
              </a:rPr>
              <a:t>ч</a:t>
            </a:r>
            <a:r>
              <a:rPr sz="1800" b="1" u="heavy" spc="-10" dirty="0" err="1" smtClean="0">
                <a:latin typeface="Arial"/>
                <a:cs typeface="Arial"/>
              </a:rPr>
              <a:t>е</a:t>
            </a:r>
            <a:r>
              <a:rPr sz="1800" b="1" u="heavy" spc="0" dirty="0" err="1" smtClean="0">
                <a:latin typeface="Arial"/>
                <a:cs typeface="Arial"/>
              </a:rPr>
              <a:t>н</a:t>
            </a:r>
            <a:r>
              <a:rPr sz="1800" b="1" u="heavy" spc="5" dirty="0" err="1" smtClean="0">
                <a:latin typeface="Arial"/>
                <a:cs typeface="Arial"/>
              </a:rPr>
              <a:t>н</a:t>
            </a:r>
            <a:r>
              <a:rPr sz="1800" b="1" u="heavy" spc="0" dirty="0" err="1" smtClean="0">
                <a:latin typeface="Arial"/>
                <a:cs typeface="Arial"/>
              </a:rPr>
              <a:t>ой</a:t>
            </a:r>
            <a:r>
              <a:rPr sz="1800" b="1" u="heavy" spc="-505" dirty="0" smtClean="0">
                <a:latin typeface="Arial"/>
                <a:cs typeface="Arial"/>
              </a:rPr>
              <a:t> </a:t>
            </a:r>
            <a:r>
              <a:rPr lang="en-US" sz="1800" b="1" u="heavy" spc="-505" dirty="0" smtClean="0">
                <a:latin typeface="Arial"/>
                <a:cs typeface="Arial"/>
              </a:rPr>
              <a:t>                                                  </a:t>
            </a:r>
            <a:r>
              <a:rPr sz="1800" b="1" u="heavy" spc="0" dirty="0" err="1" smtClean="0">
                <a:latin typeface="Arial"/>
                <a:cs typeface="Arial"/>
              </a:rPr>
              <a:t>ре</a:t>
            </a:r>
            <a:r>
              <a:rPr sz="1800" b="1" u="heavy" spc="-70" dirty="0" err="1" smtClean="0">
                <a:latin typeface="Arial"/>
                <a:cs typeface="Arial"/>
              </a:rPr>
              <a:t>ф</a:t>
            </a:r>
            <a:r>
              <a:rPr sz="1800" b="1" u="heavy" spc="-10" dirty="0" err="1" smtClean="0">
                <a:latin typeface="Arial"/>
                <a:cs typeface="Arial"/>
              </a:rPr>
              <a:t>е</a:t>
            </a:r>
            <a:r>
              <a:rPr sz="1800" b="1" u="heavy" spc="0" dirty="0" err="1" smtClean="0">
                <a:latin typeface="Arial"/>
                <a:cs typeface="Arial"/>
              </a:rPr>
              <a:t>ре</a:t>
            </a:r>
            <a:r>
              <a:rPr sz="1800" b="1" u="heavy" spc="10" dirty="0" err="1" smtClean="0">
                <a:latin typeface="Arial"/>
                <a:cs typeface="Arial"/>
              </a:rPr>
              <a:t>н</a:t>
            </a:r>
            <a:r>
              <a:rPr sz="1800" b="1" u="heavy" spc="-20" dirty="0" err="1" smtClean="0">
                <a:latin typeface="Arial"/>
                <a:cs typeface="Arial"/>
              </a:rPr>
              <a:t>т</a:t>
            </a:r>
            <a:r>
              <a:rPr sz="1800" b="1" u="heavy" spc="0" dirty="0" err="1" smtClean="0">
                <a:latin typeface="Arial"/>
                <a:cs typeface="Arial"/>
              </a:rPr>
              <a:t>ной</a:t>
            </a:r>
            <a:r>
              <a:rPr sz="1800" b="1" u="heavy" spc="-505" dirty="0" smtClean="0">
                <a:latin typeface="Arial"/>
                <a:cs typeface="Arial"/>
              </a:rPr>
              <a:t> </a:t>
            </a:r>
            <a:r>
              <a:rPr sz="1800" b="1" u="heavy" spc="0" dirty="0" smtClean="0">
                <a:latin typeface="Arial"/>
                <a:cs typeface="Arial"/>
              </a:rPr>
              <a:t>ц</a:t>
            </a:r>
            <a:r>
              <a:rPr sz="1800" b="1" u="heavy" spc="-15" dirty="0" smtClean="0">
                <a:latin typeface="Arial"/>
                <a:cs typeface="Arial"/>
              </a:rPr>
              <a:t>е</a:t>
            </a:r>
            <a:r>
              <a:rPr sz="1800" b="1" u="heavy" spc="0" dirty="0" smtClean="0">
                <a:latin typeface="Arial"/>
                <a:cs typeface="Arial"/>
              </a:rPr>
              <a:t>не</a:t>
            </a:r>
            <a:r>
              <a:rPr sz="1800" b="1" spc="1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–</a:t>
            </a:r>
            <a:r>
              <a:rPr sz="1800" spc="-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п</a:t>
            </a:r>
            <a:r>
              <a:rPr sz="1800" spc="-15" dirty="0" smtClean="0">
                <a:latin typeface="Arial"/>
                <a:cs typeface="Arial"/>
              </a:rPr>
              <a:t>о</a:t>
            </a:r>
            <a:r>
              <a:rPr sz="1800" spc="-35" dirty="0" smtClean="0">
                <a:latin typeface="Arial"/>
                <a:cs typeface="Arial"/>
              </a:rPr>
              <a:t>в</a:t>
            </a:r>
            <a:r>
              <a:rPr sz="1800" spc="-25" dirty="0" smtClean="0">
                <a:latin typeface="Arial"/>
                <a:cs typeface="Arial"/>
              </a:rPr>
              <a:t>т</a:t>
            </a:r>
            <a:r>
              <a:rPr sz="1800" spc="-10" dirty="0" smtClean="0">
                <a:latin typeface="Arial"/>
                <a:cs typeface="Arial"/>
              </a:rPr>
              <a:t>ор</a:t>
            </a:r>
            <a:r>
              <a:rPr sz="1800" spc="0" dirty="0" smtClean="0">
                <a:latin typeface="Arial"/>
                <a:cs typeface="Arial"/>
              </a:rPr>
              <a:t>ное</a:t>
            </a:r>
            <a:r>
              <a:rPr sz="1800" spc="15" dirty="0" smtClean="0">
                <a:latin typeface="Arial"/>
                <a:cs typeface="Arial"/>
              </a:rPr>
              <a:t> </a:t>
            </a:r>
            <a:r>
              <a:rPr sz="1800" spc="-30" dirty="0" smtClean="0">
                <a:latin typeface="Arial"/>
                <a:cs typeface="Arial"/>
              </a:rPr>
              <a:t>у</a:t>
            </a:r>
            <a:r>
              <a:rPr sz="1800" spc="-25" dirty="0" smtClean="0">
                <a:latin typeface="Arial"/>
                <a:cs typeface="Arial"/>
              </a:rPr>
              <a:t>в</a:t>
            </a:r>
            <a:r>
              <a:rPr sz="1800" spc="-70" dirty="0" smtClean="0">
                <a:latin typeface="Arial"/>
                <a:cs typeface="Arial"/>
              </a:rPr>
              <a:t>е</a:t>
            </a:r>
            <a:r>
              <a:rPr sz="1800" spc="0" dirty="0" smtClean="0">
                <a:latin typeface="Arial"/>
                <a:cs typeface="Arial"/>
              </a:rPr>
              <a:t>лич</a:t>
            </a:r>
            <a:r>
              <a:rPr sz="1800" spc="-10" dirty="0" smtClean="0">
                <a:latin typeface="Arial"/>
                <a:cs typeface="Arial"/>
              </a:rPr>
              <a:t>е</a:t>
            </a:r>
            <a:r>
              <a:rPr sz="1800" spc="0" dirty="0" smtClean="0">
                <a:latin typeface="Arial"/>
                <a:cs typeface="Arial"/>
              </a:rPr>
              <a:t>ние</a:t>
            </a:r>
            <a:r>
              <a:rPr sz="1800" spc="20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на</a:t>
            </a:r>
            <a:endParaRPr sz="1800" dirty="0">
              <a:latin typeface="Arial"/>
              <a:cs typeface="Arial"/>
            </a:endParaRPr>
          </a:p>
          <a:p>
            <a:pPr marL="299085">
              <a:lnSpc>
                <a:spcPct val="100000"/>
              </a:lnSpc>
            </a:pPr>
            <a:r>
              <a:rPr sz="1800" dirty="0" smtClean="0">
                <a:latin typeface="Arial"/>
                <a:cs typeface="Arial"/>
              </a:rPr>
              <a:t>ср</a:t>
            </a:r>
            <a:r>
              <a:rPr sz="1800" spc="-45" dirty="0" smtClean="0">
                <a:latin typeface="Arial"/>
                <a:cs typeface="Arial"/>
              </a:rPr>
              <a:t>е</a:t>
            </a:r>
            <a:r>
              <a:rPr sz="1800" spc="5" dirty="0" smtClean="0">
                <a:latin typeface="Arial"/>
                <a:cs typeface="Arial"/>
              </a:rPr>
              <a:t>д</a:t>
            </a:r>
            <a:r>
              <a:rPr sz="1800" spc="0" dirty="0" smtClean="0">
                <a:latin typeface="Arial"/>
                <a:cs typeface="Arial"/>
              </a:rPr>
              <a:t>нек</a:t>
            </a:r>
            <a:r>
              <a:rPr sz="1800" spc="-20" dirty="0" smtClean="0">
                <a:latin typeface="Arial"/>
                <a:cs typeface="Arial"/>
              </a:rPr>
              <a:t>в</a:t>
            </a:r>
            <a:r>
              <a:rPr sz="1800" spc="0" dirty="0" smtClean="0">
                <a:latin typeface="Arial"/>
                <a:cs typeface="Arial"/>
              </a:rPr>
              <a:t>адр</a:t>
            </a:r>
            <a:r>
              <a:rPr sz="1800" spc="-45" dirty="0" smtClean="0">
                <a:latin typeface="Arial"/>
                <a:cs typeface="Arial"/>
              </a:rPr>
              <a:t>а</a:t>
            </a:r>
            <a:r>
              <a:rPr sz="1800" spc="0" dirty="0" smtClean="0">
                <a:latin typeface="Arial"/>
                <a:cs typeface="Arial"/>
              </a:rPr>
              <a:t>тичное</a:t>
            </a:r>
            <a:r>
              <a:rPr sz="1800" spc="5" dirty="0" smtClean="0">
                <a:latin typeface="Arial"/>
                <a:cs typeface="Arial"/>
              </a:rPr>
              <a:t> </a:t>
            </a:r>
            <a:r>
              <a:rPr sz="1800" spc="-45" dirty="0" smtClean="0">
                <a:latin typeface="Arial"/>
                <a:cs typeface="Arial"/>
              </a:rPr>
              <a:t>о</a:t>
            </a:r>
            <a:r>
              <a:rPr sz="1800" spc="0" dirty="0" smtClean="0">
                <a:latin typeface="Arial"/>
                <a:cs typeface="Arial"/>
              </a:rPr>
              <a:t>т</a:t>
            </a:r>
            <a:r>
              <a:rPr sz="1800" spc="25" dirty="0" smtClean="0">
                <a:latin typeface="Arial"/>
                <a:cs typeface="Arial"/>
              </a:rPr>
              <a:t>кл</a:t>
            </a:r>
            <a:r>
              <a:rPr sz="1800" spc="0" dirty="0" smtClean="0">
                <a:latin typeface="Arial"/>
                <a:cs typeface="Arial"/>
              </a:rPr>
              <a:t>он</a:t>
            </a:r>
            <a:r>
              <a:rPr sz="1800" spc="-10" dirty="0" smtClean="0">
                <a:latin typeface="Arial"/>
                <a:cs typeface="Arial"/>
              </a:rPr>
              <a:t>е</a:t>
            </a:r>
            <a:r>
              <a:rPr sz="1800" spc="0" dirty="0" smtClean="0">
                <a:latin typeface="Arial"/>
                <a:cs typeface="Arial"/>
              </a:rPr>
              <a:t>ние</a:t>
            </a:r>
            <a:endParaRPr sz="1800" dirty="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 dirty="0"/>
          </a:p>
          <a:p>
            <a:pPr>
              <a:lnSpc>
                <a:spcPts val="1100"/>
              </a:lnSpc>
              <a:spcBef>
                <a:spcPts val="60"/>
              </a:spcBef>
            </a:pPr>
            <a:endParaRPr sz="1100" dirty="0"/>
          </a:p>
          <a:p>
            <a:pPr marL="299085" indent="-287020">
              <a:lnSpc>
                <a:spcPct val="100000"/>
              </a:lnSpc>
              <a:buFont typeface="Meiryo"/>
              <a:buChar char="➢"/>
              <a:tabLst>
                <a:tab pos="299085" algn="l"/>
              </a:tabLst>
            </a:pPr>
            <a:r>
              <a:rPr sz="1800" b="1" u="heavy" spc="0" dirty="0" err="1" smtClean="0">
                <a:latin typeface="Arial"/>
                <a:cs typeface="Arial"/>
              </a:rPr>
              <a:t>Н</a:t>
            </a:r>
            <a:r>
              <a:rPr sz="1800" b="1" u="heavy" spc="-35" dirty="0" err="1" smtClean="0">
                <a:latin typeface="Arial"/>
                <a:cs typeface="Arial"/>
              </a:rPr>
              <a:t>е</a:t>
            </a:r>
            <a:r>
              <a:rPr sz="1800" b="1" u="heavy" spc="0" dirty="0" err="1" smtClean="0">
                <a:latin typeface="Arial"/>
                <a:cs typeface="Arial"/>
              </a:rPr>
              <a:t>т</a:t>
            </a:r>
            <a:r>
              <a:rPr lang="en-US" sz="1800" b="1" u="heavy" spc="0" dirty="0" smtClean="0">
                <a:latin typeface="Arial"/>
                <a:cs typeface="Arial"/>
              </a:rPr>
              <a:t>    </a:t>
            </a:r>
            <a:r>
              <a:rPr sz="1800" b="1" u="heavy" spc="-545" dirty="0" smtClean="0">
                <a:latin typeface="Arial"/>
                <a:cs typeface="Arial"/>
              </a:rPr>
              <a:t> </a:t>
            </a:r>
            <a:r>
              <a:rPr sz="1800" b="1" u="heavy" spc="0" dirty="0" err="1" smtClean="0">
                <a:latin typeface="Arial"/>
                <a:cs typeface="Arial"/>
              </a:rPr>
              <a:t>ре</a:t>
            </a:r>
            <a:r>
              <a:rPr sz="1800" b="1" u="heavy" spc="-65" dirty="0" err="1" smtClean="0">
                <a:latin typeface="Arial"/>
                <a:cs typeface="Arial"/>
              </a:rPr>
              <a:t>ф</a:t>
            </a:r>
            <a:r>
              <a:rPr sz="1800" b="1" u="heavy" spc="0" dirty="0" err="1" smtClean="0">
                <a:latin typeface="Arial"/>
                <a:cs typeface="Arial"/>
              </a:rPr>
              <a:t>ер</a:t>
            </a:r>
            <a:r>
              <a:rPr sz="1800" b="1" u="heavy" spc="-10" dirty="0" err="1" smtClean="0">
                <a:latin typeface="Arial"/>
                <a:cs typeface="Arial"/>
              </a:rPr>
              <a:t>е</a:t>
            </a:r>
            <a:r>
              <a:rPr sz="1800" b="1" u="heavy" spc="10" dirty="0" err="1" smtClean="0">
                <a:latin typeface="Arial"/>
                <a:cs typeface="Arial"/>
              </a:rPr>
              <a:t>н</a:t>
            </a:r>
            <a:r>
              <a:rPr sz="1800" b="1" u="heavy" spc="-20" dirty="0" err="1" smtClean="0">
                <a:latin typeface="Arial"/>
                <a:cs typeface="Arial"/>
              </a:rPr>
              <a:t>т</a:t>
            </a:r>
            <a:r>
              <a:rPr sz="1800" b="1" u="heavy" spc="0" dirty="0" err="1" smtClean="0">
                <a:latin typeface="Arial"/>
                <a:cs typeface="Arial"/>
              </a:rPr>
              <a:t>н</a:t>
            </a:r>
            <a:r>
              <a:rPr sz="1800" b="1" u="heavy" spc="5" dirty="0" err="1" smtClean="0">
                <a:latin typeface="Arial"/>
                <a:cs typeface="Arial"/>
              </a:rPr>
              <a:t>о</a:t>
            </a:r>
            <a:r>
              <a:rPr sz="1800" b="1" u="heavy" spc="0" dirty="0" err="1" smtClean="0">
                <a:latin typeface="Arial"/>
                <a:cs typeface="Arial"/>
              </a:rPr>
              <a:t>й</a:t>
            </a:r>
            <a:r>
              <a:rPr sz="1800" b="1" u="heavy" spc="-500" dirty="0" smtClean="0">
                <a:latin typeface="Arial"/>
                <a:cs typeface="Arial"/>
              </a:rPr>
              <a:t> </a:t>
            </a:r>
            <a:r>
              <a:rPr lang="en-US" sz="1800" b="1" u="heavy" spc="-500" dirty="0" smtClean="0">
                <a:latin typeface="Arial"/>
                <a:cs typeface="Arial"/>
              </a:rPr>
              <a:t>                                                                                                                         </a:t>
            </a:r>
            <a:r>
              <a:rPr sz="1800" b="1" u="heavy" spc="0" dirty="0" err="1" smtClean="0">
                <a:latin typeface="Arial"/>
                <a:cs typeface="Arial"/>
              </a:rPr>
              <a:t>ц</a:t>
            </a:r>
            <a:r>
              <a:rPr sz="1800" b="1" u="heavy" spc="-10" dirty="0" err="1" smtClean="0">
                <a:latin typeface="Arial"/>
                <a:cs typeface="Arial"/>
              </a:rPr>
              <a:t>е</a:t>
            </a:r>
            <a:r>
              <a:rPr sz="1800" b="1" u="heavy" spc="0" dirty="0" err="1" smtClean="0">
                <a:latin typeface="Arial"/>
                <a:cs typeface="Arial"/>
              </a:rPr>
              <a:t>ны</a:t>
            </a:r>
            <a:r>
              <a:rPr sz="1800" b="1" u="heavy" spc="-535" dirty="0" smtClean="0">
                <a:latin typeface="Arial"/>
                <a:cs typeface="Arial"/>
              </a:rPr>
              <a:t> </a:t>
            </a:r>
            <a:r>
              <a:rPr lang="ru-RU" sz="1800" b="1" u="heavy" spc="-535" dirty="0" smtClean="0">
                <a:latin typeface="Arial"/>
                <a:cs typeface="Arial"/>
              </a:rPr>
              <a:t>  </a:t>
            </a:r>
            <a:r>
              <a:rPr sz="1800" b="1" u="heavy" spc="0" dirty="0" err="1" smtClean="0">
                <a:latin typeface="Arial"/>
                <a:cs typeface="Arial"/>
              </a:rPr>
              <a:t>и</a:t>
            </a:r>
            <a:r>
              <a:rPr sz="1800" b="1" u="heavy" spc="-10" dirty="0" err="1" smtClean="0">
                <a:latin typeface="Arial"/>
                <a:cs typeface="Arial"/>
              </a:rPr>
              <a:t>л</a:t>
            </a:r>
            <a:r>
              <a:rPr sz="1800" b="1" u="heavy" spc="0" dirty="0" err="1" smtClean="0">
                <a:latin typeface="Arial"/>
                <a:cs typeface="Arial"/>
              </a:rPr>
              <a:t>и</a:t>
            </a:r>
            <a:r>
              <a:rPr sz="1800" b="1" u="heavy" spc="-540" dirty="0" smtClean="0">
                <a:latin typeface="Arial"/>
                <a:cs typeface="Arial"/>
              </a:rPr>
              <a:t> </a:t>
            </a:r>
            <a:r>
              <a:rPr sz="1800" b="1" u="heavy" spc="0" dirty="0" smtClean="0">
                <a:latin typeface="Arial"/>
                <a:cs typeface="Arial"/>
              </a:rPr>
              <a:t>н</a:t>
            </a:r>
            <a:r>
              <a:rPr sz="1800" b="1" u="heavy" spc="-25" dirty="0" smtClean="0">
                <a:latin typeface="Arial"/>
                <a:cs typeface="Arial"/>
              </a:rPr>
              <a:t>е</a:t>
            </a:r>
            <a:r>
              <a:rPr sz="1800" b="1" u="heavy" spc="0" dirty="0" smtClean="0">
                <a:latin typeface="Arial"/>
                <a:cs typeface="Arial"/>
              </a:rPr>
              <a:t>т</a:t>
            </a:r>
            <a:r>
              <a:rPr sz="1800" b="1" u="heavy" spc="-560" dirty="0" smtClean="0">
                <a:latin typeface="Arial"/>
                <a:cs typeface="Arial"/>
              </a:rPr>
              <a:t> </a:t>
            </a:r>
            <a:r>
              <a:rPr sz="1800" b="1" u="heavy" spc="-20" dirty="0" smtClean="0">
                <a:latin typeface="Arial"/>
                <a:cs typeface="Arial"/>
              </a:rPr>
              <a:t>з</a:t>
            </a:r>
            <a:r>
              <a:rPr sz="1800" b="1" u="heavy" spc="0" dirty="0" smtClean="0">
                <a:latin typeface="Arial"/>
                <a:cs typeface="Arial"/>
              </a:rPr>
              <a:t>ая</a:t>
            </a:r>
            <a:r>
              <a:rPr sz="1800" b="1" u="heavy" spc="-30" dirty="0" smtClean="0">
                <a:latin typeface="Arial"/>
                <a:cs typeface="Arial"/>
              </a:rPr>
              <a:t>в</a:t>
            </a:r>
            <a:r>
              <a:rPr sz="1800" b="1" u="heavy" spc="0" dirty="0" smtClean="0">
                <a:latin typeface="Arial"/>
                <a:cs typeface="Arial"/>
              </a:rPr>
              <a:t>ок</a:t>
            </a:r>
            <a:r>
              <a:rPr sz="1800" b="1" u="heavy" spc="-550" dirty="0" smtClean="0">
                <a:latin typeface="Arial"/>
                <a:cs typeface="Arial"/>
              </a:rPr>
              <a:t> </a:t>
            </a:r>
            <a:r>
              <a:rPr sz="1800" b="1" u="heavy" spc="0" dirty="0" smtClean="0">
                <a:latin typeface="Arial"/>
                <a:cs typeface="Arial"/>
              </a:rPr>
              <a:t>по</a:t>
            </a:r>
            <a:r>
              <a:rPr sz="1800" b="1" u="heavy" spc="-555" dirty="0" smtClean="0">
                <a:latin typeface="Arial"/>
                <a:cs typeface="Arial"/>
              </a:rPr>
              <a:t> </a:t>
            </a:r>
            <a:r>
              <a:rPr sz="1800" b="1" u="heavy" spc="0" dirty="0" smtClean="0">
                <a:latin typeface="Arial"/>
                <a:cs typeface="Arial"/>
              </a:rPr>
              <a:t>п</a:t>
            </a:r>
            <a:r>
              <a:rPr sz="1800" b="1" u="heavy" spc="5" dirty="0" smtClean="0">
                <a:latin typeface="Arial"/>
                <a:cs typeface="Arial"/>
              </a:rPr>
              <a:t>о</a:t>
            </a:r>
            <a:r>
              <a:rPr sz="1800" b="1" u="heavy" spc="-30" dirty="0" smtClean="0">
                <a:latin typeface="Arial"/>
                <a:cs typeface="Arial"/>
              </a:rPr>
              <a:t>в</a:t>
            </a:r>
            <a:r>
              <a:rPr sz="1800" b="1" u="heavy" spc="-55" dirty="0" smtClean="0">
                <a:latin typeface="Arial"/>
                <a:cs typeface="Arial"/>
              </a:rPr>
              <a:t>т</a:t>
            </a:r>
            <a:r>
              <a:rPr sz="1800" b="1" u="heavy" spc="0" dirty="0" smtClean="0">
                <a:latin typeface="Arial"/>
                <a:cs typeface="Arial"/>
              </a:rPr>
              <a:t>о</a:t>
            </a:r>
            <a:r>
              <a:rPr sz="1800" b="1" u="heavy" spc="5" dirty="0" smtClean="0">
                <a:latin typeface="Arial"/>
                <a:cs typeface="Arial"/>
              </a:rPr>
              <a:t>р</a:t>
            </a:r>
            <a:r>
              <a:rPr sz="1800" b="1" u="heavy" spc="0" dirty="0" smtClean="0">
                <a:latin typeface="Arial"/>
                <a:cs typeface="Arial"/>
              </a:rPr>
              <a:t>но</a:t>
            </a:r>
            <a:r>
              <a:rPr sz="1800" b="1" u="heavy" spc="-530" dirty="0" smtClean="0">
                <a:latin typeface="Arial"/>
                <a:cs typeface="Arial"/>
              </a:rPr>
              <a:t> </a:t>
            </a:r>
            <a:r>
              <a:rPr sz="1800" b="1" u="heavy" spc="-20" dirty="0" smtClean="0">
                <a:latin typeface="Arial"/>
                <a:cs typeface="Arial"/>
              </a:rPr>
              <a:t>у</a:t>
            </a:r>
            <a:r>
              <a:rPr sz="1800" b="1" u="heavy" spc="-30" dirty="0" smtClean="0">
                <a:latin typeface="Arial"/>
                <a:cs typeface="Arial"/>
              </a:rPr>
              <a:t>в</a:t>
            </a:r>
            <a:r>
              <a:rPr sz="1800" b="1" u="heavy" spc="0" dirty="0" smtClean="0">
                <a:latin typeface="Arial"/>
                <a:cs typeface="Arial"/>
              </a:rPr>
              <a:t>е</a:t>
            </a:r>
            <a:r>
              <a:rPr sz="1800" b="1" u="heavy" spc="-10" dirty="0" smtClean="0">
                <a:latin typeface="Arial"/>
                <a:cs typeface="Arial"/>
              </a:rPr>
              <a:t>л</a:t>
            </a:r>
            <a:r>
              <a:rPr sz="1800" b="1" u="heavy" spc="0" dirty="0" smtClean="0">
                <a:latin typeface="Arial"/>
                <a:cs typeface="Arial"/>
              </a:rPr>
              <a:t>ич</a:t>
            </a:r>
            <a:r>
              <a:rPr sz="1800" b="1" u="heavy" spc="-10" dirty="0" smtClean="0">
                <a:latin typeface="Arial"/>
                <a:cs typeface="Arial"/>
              </a:rPr>
              <a:t>е</a:t>
            </a:r>
            <a:r>
              <a:rPr sz="1800" b="1" u="heavy" spc="0" dirty="0" smtClean="0">
                <a:latin typeface="Arial"/>
                <a:cs typeface="Arial"/>
              </a:rPr>
              <a:t>н</a:t>
            </a:r>
            <a:r>
              <a:rPr sz="1800" b="1" u="heavy" spc="5" dirty="0" smtClean="0">
                <a:latin typeface="Arial"/>
                <a:cs typeface="Arial"/>
              </a:rPr>
              <a:t>н</a:t>
            </a:r>
            <a:r>
              <a:rPr sz="1800" b="1" u="heavy" spc="0" dirty="0" smtClean="0">
                <a:latin typeface="Arial"/>
                <a:cs typeface="Arial"/>
              </a:rPr>
              <a:t>ой</a:t>
            </a:r>
            <a:r>
              <a:rPr sz="1800" b="1" u="heavy" spc="-490" dirty="0" smtClean="0">
                <a:latin typeface="Arial"/>
                <a:cs typeface="Arial"/>
              </a:rPr>
              <a:t> </a:t>
            </a:r>
            <a:r>
              <a:rPr sz="1800" b="1" u="heavy" spc="0" dirty="0" smtClean="0">
                <a:latin typeface="Arial"/>
                <a:cs typeface="Arial"/>
              </a:rPr>
              <a:t>ре</a:t>
            </a:r>
            <a:r>
              <a:rPr sz="1800" b="1" u="heavy" spc="-65" dirty="0" smtClean="0">
                <a:latin typeface="Arial"/>
                <a:cs typeface="Arial"/>
              </a:rPr>
              <a:t>ф</a:t>
            </a:r>
            <a:r>
              <a:rPr sz="1800" b="1" u="heavy" spc="0" dirty="0" smtClean="0">
                <a:latin typeface="Arial"/>
                <a:cs typeface="Arial"/>
              </a:rPr>
              <a:t>ер</a:t>
            </a:r>
            <a:r>
              <a:rPr sz="1800" b="1" u="heavy" spc="-10" dirty="0" smtClean="0">
                <a:latin typeface="Arial"/>
                <a:cs typeface="Arial"/>
              </a:rPr>
              <a:t>е</a:t>
            </a:r>
            <a:r>
              <a:rPr sz="1800" b="1" u="heavy" spc="10" dirty="0" smtClean="0">
                <a:latin typeface="Arial"/>
                <a:cs typeface="Arial"/>
              </a:rPr>
              <a:t>н</a:t>
            </a:r>
            <a:r>
              <a:rPr sz="1800" b="1" u="heavy" spc="-20" dirty="0" smtClean="0">
                <a:latin typeface="Arial"/>
                <a:cs typeface="Arial"/>
              </a:rPr>
              <a:t>т</a:t>
            </a:r>
            <a:r>
              <a:rPr sz="1800" b="1" u="heavy" spc="0" dirty="0" smtClean="0">
                <a:latin typeface="Arial"/>
                <a:cs typeface="Arial"/>
              </a:rPr>
              <a:t>н</a:t>
            </a:r>
            <a:r>
              <a:rPr sz="1800" b="1" u="heavy" spc="5" dirty="0" smtClean="0">
                <a:latin typeface="Arial"/>
                <a:cs typeface="Arial"/>
              </a:rPr>
              <a:t>о</a:t>
            </a:r>
            <a:r>
              <a:rPr sz="1800" b="1" u="heavy" spc="0" dirty="0" smtClean="0">
                <a:latin typeface="Arial"/>
                <a:cs typeface="Arial"/>
              </a:rPr>
              <a:t>й</a:t>
            </a:r>
            <a:r>
              <a:rPr sz="1800" b="1" u="heavy" spc="-500" dirty="0" smtClean="0">
                <a:latin typeface="Arial"/>
                <a:cs typeface="Arial"/>
              </a:rPr>
              <a:t> </a:t>
            </a:r>
            <a:r>
              <a:rPr sz="1800" b="1" u="heavy" spc="0" dirty="0" smtClean="0">
                <a:latin typeface="Arial"/>
                <a:cs typeface="Arial"/>
              </a:rPr>
              <a:t>ц</a:t>
            </a:r>
            <a:r>
              <a:rPr sz="1800" b="1" u="heavy" spc="-10" dirty="0" smtClean="0">
                <a:latin typeface="Arial"/>
                <a:cs typeface="Arial"/>
              </a:rPr>
              <a:t>е</a:t>
            </a:r>
            <a:r>
              <a:rPr sz="1800" b="1" u="heavy" spc="0" dirty="0" smtClean="0">
                <a:latin typeface="Arial"/>
                <a:cs typeface="Arial"/>
              </a:rPr>
              <a:t>н</a:t>
            </a:r>
            <a:r>
              <a:rPr sz="1800" b="1" u="heavy" spc="-5" dirty="0" smtClean="0">
                <a:latin typeface="Arial"/>
                <a:cs typeface="Arial"/>
              </a:rPr>
              <a:t>е</a:t>
            </a:r>
            <a:r>
              <a:rPr sz="1800" spc="0" dirty="0" smtClean="0">
                <a:latin typeface="Arial"/>
                <a:cs typeface="Arial"/>
              </a:rPr>
              <a:t>:</a:t>
            </a:r>
            <a:endParaRPr sz="1800" dirty="0">
              <a:latin typeface="Arial"/>
              <a:cs typeface="Arial"/>
            </a:endParaRPr>
          </a:p>
          <a:p>
            <a:pPr marL="299085" marR="299720" indent="-287020">
              <a:lnSpc>
                <a:spcPct val="100000"/>
              </a:lnSpc>
              <a:buFont typeface="Arial"/>
              <a:buChar char="•"/>
              <a:tabLst>
                <a:tab pos="299085" algn="l"/>
              </a:tabLst>
            </a:pPr>
            <a:r>
              <a:rPr sz="1800" spc="5" dirty="0" smtClean="0">
                <a:latin typeface="Arial"/>
                <a:cs typeface="Arial"/>
              </a:rPr>
              <a:t>Ж</a:t>
            </a:r>
            <a:r>
              <a:rPr sz="1800" spc="0" dirty="0" smtClean="0">
                <a:latin typeface="Arial"/>
                <a:cs typeface="Arial"/>
              </a:rPr>
              <a:t>Н</a:t>
            </a:r>
            <a:r>
              <a:rPr sz="1800" spc="-30" dirty="0" smtClean="0">
                <a:latin typeface="Arial"/>
                <a:cs typeface="Arial"/>
              </a:rPr>
              <a:t>В</a:t>
            </a:r>
            <a:r>
              <a:rPr sz="1800" spc="0" dirty="0" smtClean="0">
                <a:latin typeface="Arial"/>
                <a:cs typeface="Arial"/>
              </a:rPr>
              <a:t>ЛП</a:t>
            </a:r>
            <a:r>
              <a:rPr sz="1800" spc="10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– </a:t>
            </a:r>
            <a:r>
              <a:rPr sz="1800" spc="0" dirty="0" smtClean="0">
                <a:latin typeface="Arial"/>
                <a:cs typeface="Arial"/>
              </a:rPr>
              <a:t>не выше</a:t>
            </a:r>
            <a:r>
              <a:rPr sz="1800" spc="1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м</a:t>
            </a:r>
            <a:r>
              <a:rPr sz="1800" spc="-10" dirty="0" smtClean="0">
                <a:latin typeface="Arial"/>
                <a:cs typeface="Arial"/>
              </a:rPr>
              <a:t>а</a:t>
            </a:r>
            <a:r>
              <a:rPr sz="1800" spc="25" dirty="0" smtClean="0">
                <a:latin typeface="Arial"/>
                <a:cs typeface="Arial"/>
              </a:rPr>
              <a:t>к</a:t>
            </a:r>
            <a:r>
              <a:rPr sz="1800" spc="0" dirty="0" smtClean="0">
                <a:latin typeface="Arial"/>
                <a:cs typeface="Arial"/>
              </a:rPr>
              <a:t>сим</a:t>
            </a:r>
            <a:r>
              <a:rPr sz="1800" spc="-10" dirty="0" smtClean="0">
                <a:latin typeface="Arial"/>
                <a:cs typeface="Arial"/>
              </a:rPr>
              <a:t>а</a:t>
            </a:r>
            <a:r>
              <a:rPr sz="1800" spc="5" dirty="0" smtClean="0">
                <a:latin typeface="Arial"/>
                <a:cs typeface="Arial"/>
              </a:rPr>
              <a:t>л</a:t>
            </a:r>
            <a:r>
              <a:rPr sz="1800" spc="0" dirty="0" smtClean="0">
                <a:latin typeface="Arial"/>
                <a:cs typeface="Arial"/>
              </a:rPr>
              <a:t>ьно</a:t>
            </a:r>
            <a:r>
              <a:rPr sz="1800" spc="-40" dirty="0" smtClean="0">
                <a:latin typeface="Arial"/>
                <a:cs typeface="Arial"/>
              </a:rPr>
              <a:t>г</a:t>
            </a:r>
            <a:r>
              <a:rPr sz="1800" spc="0" dirty="0" smtClean="0">
                <a:latin typeface="Arial"/>
                <a:cs typeface="Arial"/>
              </a:rPr>
              <a:t>о зн</a:t>
            </a:r>
            <a:r>
              <a:rPr sz="1800" spc="-40" dirty="0" smtClean="0">
                <a:latin typeface="Arial"/>
                <a:cs typeface="Arial"/>
              </a:rPr>
              <a:t>а</a:t>
            </a:r>
            <a:r>
              <a:rPr sz="1800" spc="0" dirty="0" smtClean="0">
                <a:latin typeface="Arial"/>
                <a:cs typeface="Arial"/>
              </a:rPr>
              <a:t>ч</a:t>
            </a:r>
            <a:r>
              <a:rPr sz="1800" spc="-10" dirty="0" smtClean="0">
                <a:latin typeface="Arial"/>
                <a:cs typeface="Arial"/>
              </a:rPr>
              <a:t>е</a:t>
            </a:r>
            <a:r>
              <a:rPr sz="1800" spc="0" dirty="0" smtClean="0">
                <a:latin typeface="Arial"/>
                <a:cs typeface="Arial"/>
              </a:rPr>
              <a:t>ния</a:t>
            </a:r>
            <a:r>
              <a:rPr sz="1800" spc="1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за</a:t>
            </a:r>
            <a:r>
              <a:rPr sz="1800" spc="-10" dirty="0" smtClean="0">
                <a:latin typeface="Arial"/>
                <a:cs typeface="Arial"/>
              </a:rPr>
              <a:t>р</a:t>
            </a:r>
            <a:r>
              <a:rPr sz="1800" spc="0" dirty="0" smtClean="0">
                <a:latin typeface="Arial"/>
                <a:cs typeface="Arial"/>
              </a:rPr>
              <a:t>егистрир</a:t>
            </a:r>
            <a:r>
              <a:rPr sz="1800" spc="-10" dirty="0" smtClean="0">
                <a:latin typeface="Arial"/>
                <a:cs typeface="Arial"/>
              </a:rPr>
              <a:t>о</a:t>
            </a:r>
            <a:r>
              <a:rPr sz="1800" spc="-20" dirty="0" smtClean="0">
                <a:latin typeface="Arial"/>
                <a:cs typeface="Arial"/>
              </a:rPr>
              <a:t>в</a:t>
            </a:r>
            <a:r>
              <a:rPr sz="1800" spc="0" dirty="0" smtClean="0">
                <a:latin typeface="Arial"/>
                <a:cs typeface="Arial"/>
              </a:rPr>
              <a:t>анной</a:t>
            </a:r>
            <a:r>
              <a:rPr sz="1800" spc="10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п</a:t>
            </a:r>
            <a:r>
              <a:rPr sz="1800" spc="-10" dirty="0" smtClean="0">
                <a:latin typeface="Arial"/>
                <a:cs typeface="Arial"/>
              </a:rPr>
              <a:t>р</a:t>
            </a:r>
            <a:r>
              <a:rPr sz="1800" spc="-45" dirty="0" smtClean="0">
                <a:latin typeface="Arial"/>
                <a:cs typeface="Arial"/>
              </a:rPr>
              <a:t>е</a:t>
            </a:r>
            <a:r>
              <a:rPr sz="1800" spc="5" dirty="0" smtClean="0">
                <a:latin typeface="Arial"/>
                <a:cs typeface="Arial"/>
              </a:rPr>
              <a:t>д</a:t>
            </a:r>
            <a:r>
              <a:rPr sz="1800" spc="-65" dirty="0" smtClean="0">
                <a:latin typeface="Arial"/>
                <a:cs typeface="Arial"/>
              </a:rPr>
              <a:t>е</a:t>
            </a:r>
            <a:r>
              <a:rPr sz="1800" spc="5" dirty="0" smtClean="0">
                <a:latin typeface="Arial"/>
                <a:cs typeface="Arial"/>
              </a:rPr>
              <a:t>л</a:t>
            </a:r>
            <a:r>
              <a:rPr sz="1800" spc="0" dirty="0" smtClean="0">
                <a:latin typeface="Arial"/>
                <a:cs typeface="Arial"/>
              </a:rPr>
              <a:t>ьной </a:t>
            </a:r>
            <a:r>
              <a:rPr sz="1800" spc="-40" dirty="0" smtClean="0">
                <a:latin typeface="Arial"/>
                <a:cs typeface="Arial"/>
              </a:rPr>
              <a:t>о</a:t>
            </a:r>
            <a:r>
              <a:rPr sz="1800" spc="0" dirty="0" smtClean="0">
                <a:latin typeface="Arial"/>
                <a:cs typeface="Arial"/>
              </a:rPr>
              <a:t>тп</a:t>
            </a:r>
            <a:r>
              <a:rPr sz="1800" spc="-50" dirty="0" smtClean="0">
                <a:latin typeface="Arial"/>
                <a:cs typeface="Arial"/>
              </a:rPr>
              <a:t>у</a:t>
            </a:r>
            <a:r>
              <a:rPr sz="1800" spc="0" dirty="0" smtClean="0">
                <a:latin typeface="Arial"/>
                <a:cs typeface="Arial"/>
              </a:rPr>
              <a:t>скной </a:t>
            </a:r>
            <a:r>
              <a:rPr sz="1800" spc="-25" dirty="0" smtClean="0">
                <a:latin typeface="Arial"/>
                <a:cs typeface="Arial"/>
              </a:rPr>
              <a:t>ц</a:t>
            </a:r>
            <a:r>
              <a:rPr sz="1800" spc="0" dirty="0" smtClean="0">
                <a:latin typeface="Arial"/>
                <a:cs typeface="Arial"/>
              </a:rPr>
              <a:t>ены п</a:t>
            </a:r>
            <a:r>
              <a:rPr sz="1800" spc="-10" dirty="0" smtClean="0">
                <a:latin typeface="Arial"/>
                <a:cs typeface="Arial"/>
              </a:rPr>
              <a:t>р</a:t>
            </a:r>
            <a:r>
              <a:rPr sz="1800" spc="0" dirty="0" smtClean="0">
                <a:latin typeface="Arial"/>
                <a:cs typeface="Arial"/>
              </a:rPr>
              <a:t>оиз</a:t>
            </a:r>
            <a:r>
              <a:rPr sz="1800" spc="-20" dirty="0" smtClean="0">
                <a:latin typeface="Arial"/>
                <a:cs typeface="Arial"/>
              </a:rPr>
              <a:t>в</a:t>
            </a:r>
            <a:r>
              <a:rPr sz="1800" spc="-45" dirty="0" smtClean="0">
                <a:latin typeface="Arial"/>
                <a:cs typeface="Arial"/>
              </a:rPr>
              <a:t>о</a:t>
            </a:r>
            <a:r>
              <a:rPr sz="1800" spc="5" dirty="0" smtClean="0">
                <a:latin typeface="Arial"/>
                <a:cs typeface="Arial"/>
              </a:rPr>
              <a:t>д</a:t>
            </a:r>
            <a:r>
              <a:rPr sz="1800" spc="0" dirty="0" smtClean="0">
                <a:latin typeface="Arial"/>
                <a:cs typeface="Arial"/>
              </a:rPr>
              <a:t>и</a:t>
            </a:r>
            <a:r>
              <a:rPr sz="1800" spc="-20" dirty="0" smtClean="0">
                <a:latin typeface="Arial"/>
                <a:cs typeface="Arial"/>
              </a:rPr>
              <a:t>т</a:t>
            </a:r>
            <a:r>
              <a:rPr sz="1800" spc="-65" dirty="0" smtClean="0">
                <a:latin typeface="Arial"/>
                <a:cs typeface="Arial"/>
              </a:rPr>
              <a:t>е</a:t>
            </a:r>
            <a:r>
              <a:rPr sz="1800" spc="5" dirty="0" smtClean="0">
                <a:latin typeface="Arial"/>
                <a:cs typeface="Arial"/>
              </a:rPr>
              <a:t>л</a:t>
            </a:r>
            <a:r>
              <a:rPr sz="1800" spc="0" dirty="0" smtClean="0">
                <a:latin typeface="Arial"/>
                <a:cs typeface="Arial"/>
              </a:rPr>
              <a:t>я с</a:t>
            </a:r>
            <a:r>
              <a:rPr sz="1800" spc="-5" dirty="0" smtClean="0">
                <a:latin typeface="Arial"/>
                <a:cs typeface="Arial"/>
              </a:rPr>
              <a:t> </a:t>
            </a:r>
            <a:r>
              <a:rPr sz="1800" spc="-25" dirty="0" smtClean="0">
                <a:latin typeface="Arial"/>
                <a:cs typeface="Arial"/>
              </a:rPr>
              <a:t>у</a:t>
            </a:r>
            <a:r>
              <a:rPr sz="1800" spc="0" dirty="0" smtClean="0">
                <a:latin typeface="Arial"/>
                <a:cs typeface="Arial"/>
              </a:rPr>
              <a:t>ч</a:t>
            </a:r>
            <a:r>
              <a:rPr sz="1800" spc="-70" dirty="0" smtClean="0">
                <a:latin typeface="Arial"/>
                <a:cs typeface="Arial"/>
              </a:rPr>
              <a:t>е</a:t>
            </a:r>
            <a:r>
              <a:rPr sz="1800" spc="-20" dirty="0" smtClean="0">
                <a:latin typeface="Arial"/>
                <a:cs typeface="Arial"/>
              </a:rPr>
              <a:t>т</a:t>
            </a:r>
            <a:r>
              <a:rPr sz="1800" spc="0" dirty="0" smtClean="0">
                <a:latin typeface="Arial"/>
                <a:cs typeface="Arial"/>
              </a:rPr>
              <a:t>ом</a:t>
            </a:r>
            <a:r>
              <a:rPr sz="1800" spc="30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эк</a:t>
            </a:r>
            <a:r>
              <a:rPr sz="1800" spc="5" dirty="0" smtClean="0">
                <a:latin typeface="Arial"/>
                <a:cs typeface="Arial"/>
              </a:rPr>
              <a:t>в</a:t>
            </a:r>
            <a:r>
              <a:rPr sz="1800" spc="0" dirty="0" smtClean="0">
                <a:latin typeface="Arial"/>
                <a:cs typeface="Arial"/>
              </a:rPr>
              <a:t>и</a:t>
            </a:r>
            <a:r>
              <a:rPr sz="1800" spc="-20" dirty="0" smtClean="0">
                <a:latin typeface="Arial"/>
                <a:cs typeface="Arial"/>
              </a:rPr>
              <a:t>в</a:t>
            </a:r>
            <a:r>
              <a:rPr sz="1800" spc="0" dirty="0" smtClean="0">
                <a:latin typeface="Arial"/>
                <a:cs typeface="Arial"/>
              </a:rPr>
              <a:t>алентных</a:t>
            </a:r>
            <a:r>
              <a:rPr sz="1800" spc="-15" dirty="0" smtClean="0">
                <a:latin typeface="Arial"/>
                <a:cs typeface="Arial"/>
              </a:rPr>
              <a:t> </a:t>
            </a:r>
            <a:r>
              <a:rPr sz="1800" spc="5" dirty="0" smtClean="0">
                <a:latin typeface="Arial"/>
                <a:cs typeface="Arial"/>
              </a:rPr>
              <a:t>л</a:t>
            </a:r>
            <a:r>
              <a:rPr sz="1800" spc="0" dirty="0" smtClean="0">
                <a:latin typeface="Arial"/>
                <a:cs typeface="Arial"/>
              </a:rPr>
              <a:t>/ф</a:t>
            </a:r>
            <a:r>
              <a:rPr sz="1800" spc="-1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и</a:t>
            </a:r>
            <a:r>
              <a:rPr sz="1800" spc="-10" dirty="0" smtClean="0">
                <a:latin typeface="Arial"/>
                <a:cs typeface="Arial"/>
              </a:rPr>
              <a:t> </a:t>
            </a:r>
            <a:r>
              <a:rPr sz="1800" spc="5" dirty="0" smtClean="0">
                <a:latin typeface="Arial"/>
                <a:cs typeface="Arial"/>
              </a:rPr>
              <a:t>д</a:t>
            </a:r>
            <a:r>
              <a:rPr sz="1800" spc="-30" dirty="0" smtClean="0">
                <a:latin typeface="Arial"/>
                <a:cs typeface="Arial"/>
              </a:rPr>
              <a:t>о</a:t>
            </a:r>
            <a:r>
              <a:rPr sz="1800" spc="0" dirty="0" smtClean="0">
                <a:latin typeface="Arial"/>
                <a:cs typeface="Arial"/>
              </a:rPr>
              <a:t>зир</a:t>
            </a:r>
            <a:r>
              <a:rPr sz="1800" spc="-10" dirty="0" smtClean="0">
                <a:latin typeface="Arial"/>
                <a:cs typeface="Arial"/>
              </a:rPr>
              <a:t>о</a:t>
            </a:r>
            <a:r>
              <a:rPr sz="1800" spc="-20" dirty="0" smtClean="0">
                <a:latin typeface="Arial"/>
                <a:cs typeface="Arial"/>
              </a:rPr>
              <a:t>в</a:t>
            </a:r>
            <a:r>
              <a:rPr sz="1800" spc="0" dirty="0" smtClean="0">
                <a:latin typeface="Arial"/>
                <a:cs typeface="Arial"/>
              </a:rPr>
              <a:t>ок</a:t>
            </a:r>
            <a:endParaRPr sz="1800" dirty="0">
              <a:latin typeface="Arial"/>
              <a:cs typeface="Arial"/>
            </a:endParaRPr>
          </a:p>
          <a:p>
            <a:pPr>
              <a:lnSpc>
                <a:spcPts val="1000"/>
              </a:lnSpc>
              <a:buFont typeface="Arial"/>
              <a:buChar char="•"/>
            </a:pPr>
            <a:endParaRPr sz="1000" dirty="0"/>
          </a:p>
          <a:p>
            <a:pPr>
              <a:lnSpc>
                <a:spcPts val="1100"/>
              </a:lnSpc>
              <a:spcBef>
                <a:spcPts val="61"/>
              </a:spcBef>
              <a:buFont typeface="Arial"/>
              <a:buChar char="•"/>
            </a:pPr>
            <a:endParaRPr sz="1100" dirty="0"/>
          </a:p>
          <a:p>
            <a:pPr marL="299085" marR="120014" indent="-287020">
              <a:lnSpc>
                <a:spcPct val="100000"/>
              </a:lnSpc>
              <a:buFont typeface="Arial"/>
              <a:buChar char="•"/>
              <a:tabLst>
                <a:tab pos="299085" algn="l"/>
              </a:tabLst>
            </a:pPr>
            <a:r>
              <a:rPr sz="1800" dirty="0" smtClean="0">
                <a:latin typeface="Arial"/>
                <a:cs typeface="Arial"/>
              </a:rPr>
              <a:t>неЖН</a:t>
            </a:r>
            <a:r>
              <a:rPr sz="1800" spc="-25" dirty="0" smtClean="0">
                <a:latin typeface="Arial"/>
                <a:cs typeface="Arial"/>
              </a:rPr>
              <a:t>В</a:t>
            </a:r>
            <a:r>
              <a:rPr sz="1800" spc="0" dirty="0" smtClean="0">
                <a:latin typeface="Arial"/>
                <a:cs typeface="Arial"/>
              </a:rPr>
              <a:t>ЛП</a:t>
            </a:r>
            <a:r>
              <a:rPr sz="1800" spc="2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–</a:t>
            </a:r>
            <a:r>
              <a:rPr sz="1800" spc="-5" dirty="0" smtClean="0">
                <a:latin typeface="Arial"/>
                <a:cs typeface="Arial"/>
              </a:rPr>
              <a:t> </a:t>
            </a:r>
            <a:r>
              <a:rPr sz="1800" spc="-25" dirty="0" smtClean="0">
                <a:latin typeface="Arial"/>
                <a:cs typeface="Arial"/>
              </a:rPr>
              <a:t>ц</a:t>
            </a:r>
            <a:r>
              <a:rPr sz="1800" spc="0" dirty="0" smtClean="0">
                <a:latin typeface="Arial"/>
                <a:cs typeface="Arial"/>
              </a:rPr>
              <a:t>ена</a:t>
            </a:r>
            <a:r>
              <a:rPr sz="1800" spc="-10" dirty="0" smtClean="0">
                <a:latin typeface="Arial"/>
                <a:cs typeface="Arial"/>
              </a:rPr>
              <a:t> </a:t>
            </a:r>
            <a:r>
              <a:rPr sz="1800" spc="-40" dirty="0" smtClean="0">
                <a:latin typeface="Arial"/>
                <a:cs typeface="Arial"/>
              </a:rPr>
              <a:t>е</a:t>
            </a:r>
            <a:r>
              <a:rPr sz="1800" spc="5" dirty="0" smtClean="0">
                <a:latin typeface="Arial"/>
                <a:cs typeface="Arial"/>
              </a:rPr>
              <a:t>д</a:t>
            </a:r>
            <a:r>
              <a:rPr sz="1800" spc="0" dirty="0" smtClean="0">
                <a:latin typeface="Arial"/>
                <a:cs typeface="Arial"/>
              </a:rPr>
              <a:t>иницы</a:t>
            </a:r>
            <a:r>
              <a:rPr sz="1800" spc="-20" dirty="0" smtClean="0">
                <a:latin typeface="Arial"/>
                <a:cs typeface="Arial"/>
              </a:rPr>
              <a:t> </a:t>
            </a:r>
            <a:r>
              <a:rPr sz="1800" spc="-25" dirty="0" smtClean="0">
                <a:latin typeface="Arial"/>
                <a:cs typeface="Arial"/>
              </a:rPr>
              <a:t>у</a:t>
            </a:r>
            <a:r>
              <a:rPr sz="1800" spc="-20" dirty="0" smtClean="0">
                <a:latin typeface="Arial"/>
                <a:cs typeface="Arial"/>
              </a:rPr>
              <a:t>в</a:t>
            </a:r>
            <a:r>
              <a:rPr sz="1800" spc="-65" dirty="0" smtClean="0">
                <a:latin typeface="Arial"/>
                <a:cs typeface="Arial"/>
              </a:rPr>
              <a:t>е</a:t>
            </a:r>
            <a:r>
              <a:rPr sz="1800" spc="5" dirty="0" smtClean="0">
                <a:latin typeface="Arial"/>
                <a:cs typeface="Arial"/>
              </a:rPr>
              <a:t>л</a:t>
            </a:r>
            <a:r>
              <a:rPr sz="1800" spc="0" dirty="0" smtClean="0">
                <a:latin typeface="Arial"/>
                <a:cs typeface="Arial"/>
              </a:rPr>
              <a:t>ичи</a:t>
            </a:r>
            <a:r>
              <a:rPr sz="1800" spc="-20" dirty="0" smtClean="0">
                <a:latin typeface="Arial"/>
                <a:cs typeface="Arial"/>
              </a:rPr>
              <a:t>в</a:t>
            </a:r>
            <a:r>
              <a:rPr sz="1800" spc="0" dirty="0" smtClean="0">
                <a:latin typeface="Arial"/>
                <a:cs typeface="Arial"/>
              </a:rPr>
              <a:t>а</a:t>
            </a:r>
            <a:r>
              <a:rPr sz="1800" spc="-75" dirty="0" smtClean="0">
                <a:latin typeface="Arial"/>
                <a:cs typeface="Arial"/>
              </a:rPr>
              <a:t>е</a:t>
            </a:r>
            <a:r>
              <a:rPr sz="1800" spc="-20" dirty="0" smtClean="0">
                <a:latin typeface="Arial"/>
                <a:cs typeface="Arial"/>
              </a:rPr>
              <a:t>т</a:t>
            </a:r>
            <a:r>
              <a:rPr sz="1800" spc="0" dirty="0" smtClean="0">
                <a:latin typeface="Arial"/>
                <a:cs typeface="Arial"/>
              </a:rPr>
              <a:t>ся</a:t>
            </a:r>
            <a:r>
              <a:rPr sz="1800" spc="30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на ин</a:t>
            </a:r>
            <a:r>
              <a:rPr sz="1800" spc="5" dirty="0" smtClean="0">
                <a:latin typeface="Arial"/>
                <a:cs typeface="Arial"/>
              </a:rPr>
              <a:t>д</a:t>
            </a:r>
            <a:r>
              <a:rPr sz="1800" spc="0" dirty="0" smtClean="0">
                <a:latin typeface="Arial"/>
                <a:cs typeface="Arial"/>
              </a:rPr>
              <a:t>е</a:t>
            </a:r>
            <a:r>
              <a:rPr sz="1800" spc="20" dirty="0" smtClean="0">
                <a:latin typeface="Arial"/>
                <a:cs typeface="Arial"/>
              </a:rPr>
              <a:t>к</a:t>
            </a:r>
            <a:r>
              <a:rPr sz="1800" spc="15" dirty="0" smtClean="0">
                <a:latin typeface="Arial"/>
                <a:cs typeface="Arial"/>
              </a:rPr>
              <a:t>с</a:t>
            </a:r>
            <a:r>
              <a:rPr sz="1800" spc="0" dirty="0" smtClean="0">
                <a:latin typeface="Arial"/>
                <a:cs typeface="Arial"/>
              </a:rPr>
              <a:t>-</a:t>
            </a:r>
            <a:r>
              <a:rPr sz="1800" spc="5" dirty="0" smtClean="0">
                <a:latin typeface="Arial"/>
                <a:cs typeface="Arial"/>
              </a:rPr>
              <a:t>д</a:t>
            </a:r>
            <a:r>
              <a:rPr sz="1800" spc="0" dirty="0" smtClean="0">
                <a:latin typeface="Arial"/>
                <a:cs typeface="Arial"/>
              </a:rPr>
              <a:t>е</a:t>
            </a:r>
            <a:r>
              <a:rPr sz="1800" spc="-50" dirty="0" smtClean="0">
                <a:latin typeface="Arial"/>
                <a:cs typeface="Arial"/>
              </a:rPr>
              <a:t>ф</a:t>
            </a:r>
            <a:r>
              <a:rPr sz="1800" spc="5" dirty="0" smtClean="0">
                <a:latin typeface="Arial"/>
                <a:cs typeface="Arial"/>
              </a:rPr>
              <a:t>л</a:t>
            </a:r>
            <a:r>
              <a:rPr sz="1800" spc="0" dirty="0" smtClean="0">
                <a:latin typeface="Arial"/>
                <a:cs typeface="Arial"/>
              </a:rPr>
              <a:t>я</a:t>
            </a:r>
            <a:r>
              <a:rPr sz="1800" spc="-25" dirty="0" smtClean="0">
                <a:latin typeface="Arial"/>
                <a:cs typeface="Arial"/>
              </a:rPr>
              <a:t>т</a:t>
            </a:r>
            <a:r>
              <a:rPr sz="1800" spc="0" dirty="0" smtClean="0">
                <a:latin typeface="Arial"/>
                <a:cs typeface="Arial"/>
              </a:rPr>
              <a:t>о</a:t>
            </a:r>
            <a:r>
              <a:rPr sz="1800" spc="-10" dirty="0" smtClean="0">
                <a:latin typeface="Arial"/>
                <a:cs typeface="Arial"/>
              </a:rPr>
              <a:t>р</a:t>
            </a:r>
            <a:r>
              <a:rPr sz="1800" spc="0" dirty="0" smtClean="0">
                <a:latin typeface="Arial"/>
                <a:cs typeface="Arial"/>
              </a:rPr>
              <a:t>,</a:t>
            </a:r>
            <a:r>
              <a:rPr sz="1800" spc="-1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о</a:t>
            </a:r>
            <a:r>
              <a:rPr sz="1800" spc="-10" dirty="0" smtClean="0">
                <a:latin typeface="Arial"/>
                <a:cs typeface="Arial"/>
              </a:rPr>
              <a:t>п</a:t>
            </a:r>
            <a:r>
              <a:rPr sz="1800" spc="0" dirty="0" smtClean="0">
                <a:latin typeface="Arial"/>
                <a:cs typeface="Arial"/>
              </a:rPr>
              <a:t>р</a:t>
            </a:r>
            <a:r>
              <a:rPr sz="1800" spc="-45" dirty="0" smtClean="0">
                <a:latin typeface="Arial"/>
                <a:cs typeface="Arial"/>
              </a:rPr>
              <a:t>е</a:t>
            </a:r>
            <a:r>
              <a:rPr sz="1800" spc="5" dirty="0" smtClean="0">
                <a:latin typeface="Arial"/>
                <a:cs typeface="Arial"/>
              </a:rPr>
              <a:t>д</a:t>
            </a:r>
            <a:r>
              <a:rPr sz="1800" spc="-65" dirty="0" smtClean="0">
                <a:latin typeface="Arial"/>
                <a:cs typeface="Arial"/>
              </a:rPr>
              <a:t>е</a:t>
            </a:r>
            <a:r>
              <a:rPr sz="1800" spc="5" dirty="0" smtClean="0">
                <a:latin typeface="Arial"/>
                <a:cs typeface="Arial"/>
              </a:rPr>
              <a:t>л</a:t>
            </a:r>
            <a:r>
              <a:rPr sz="1800" spc="0" dirty="0" smtClean="0">
                <a:latin typeface="Arial"/>
                <a:cs typeface="Arial"/>
              </a:rPr>
              <a:t>енный</a:t>
            </a:r>
            <a:r>
              <a:rPr sz="1800" spc="20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в</a:t>
            </a:r>
            <a:r>
              <a:rPr sz="1800" spc="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п</a:t>
            </a:r>
            <a:r>
              <a:rPr sz="1800" spc="-10" dirty="0" smtClean="0">
                <a:latin typeface="Arial"/>
                <a:cs typeface="Arial"/>
              </a:rPr>
              <a:t>р</a:t>
            </a:r>
            <a:r>
              <a:rPr sz="1800" spc="0" dirty="0" smtClean="0">
                <a:latin typeface="Arial"/>
                <a:cs typeface="Arial"/>
              </a:rPr>
              <a:t>огн</a:t>
            </a:r>
            <a:r>
              <a:rPr sz="1800" spc="-30" dirty="0" smtClean="0">
                <a:latin typeface="Arial"/>
                <a:cs typeface="Arial"/>
              </a:rPr>
              <a:t>о</a:t>
            </a:r>
            <a:r>
              <a:rPr sz="1800" spc="-20" dirty="0" smtClean="0">
                <a:latin typeface="Arial"/>
                <a:cs typeface="Arial"/>
              </a:rPr>
              <a:t>з</a:t>
            </a:r>
            <a:r>
              <a:rPr sz="1800" spc="0" dirty="0" smtClean="0">
                <a:latin typeface="Arial"/>
                <a:cs typeface="Arial"/>
              </a:rPr>
              <a:t>е </a:t>
            </a:r>
            <a:r>
              <a:rPr sz="1800" spc="20" dirty="0" smtClean="0">
                <a:latin typeface="Arial"/>
                <a:cs typeface="Arial"/>
              </a:rPr>
              <a:t>с</a:t>
            </a:r>
            <a:r>
              <a:rPr sz="1800" spc="0" dirty="0" smtClean="0">
                <a:latin typeface="Arial"/>
                <a:cs typeface="Arial"/>
              </a:rPr>
              <a:t>оци</a:t>
            </a:r>
            <a:r>
              <a:rPr sz="1800" spc="-10" dirty="0" smtClean="0">
                <a:latin typeface="Arial"/>
                <a:cs typeface="Arial"/>
              </a:rPr>
              <a:t>а</a:t>
            </a:r>
            <a:r>
              <a:rPr sz="1800" spc="5" dirty="0" smtClean="0">
                <a:latin typeface="Arial"/>
                <a:cs typeface="Arial"/>
              </a:rPr>
              <a:t>л</a:t>
            </a:r>
            <a:r>
              <a:rPr sz="1800" spc="0" dirty="0" smtClean="0">
                <a:latin typeface="Arial"/>
                <a:cs typeface="Arial"/>
              </a:rPr>
              <a:t>ьно-э</a:t>
            </a:r>
            <a:r>
              <a:rPr sz="1800" spc="25" dirty="0" smtClean="0">
                <a:latin typeface="Arial"/>
                <a:cs typeface="Arial"/>
              </a:rPr>
              <a:t>к</a:t>
            </a:r>
            <a:r>
              <a:rPr sz="1800" spc="0" dirty="0" smtClean="0">
                <a:latin typeface="Arial"/>
                <a:cs typeface="Arial"/>
              </a:rPr>
              <a:t>он</a:t>
            </a:r>
            <a:r>
              <a:rPr sz="1800" spc="-10" dirty="0" smtClean="0">
                <a:latin typeface="Arial"/>
                <a:cs typeface="Arial"/>
              </a:rPr>
              <a:t>о</a:t>
            </a:r>
            <a:r>
              <a:rPr sz="1800" spc="0" dirty="0" smtClean="0">
                <a:latin typeface="Arial"/>
                <a:cs typeface="Arial"/>
              </a:rPr>
              <a:t>мич</a:t>
            </a:r>
            <a:r>
              <a:rPr sz="1800" spc="-10" dirty="0" smtClean="0">
                <a:latin typeface="Arial"/>
                <a:cs typeface="Arial"/>
              </a:rPr>
              <a:t>е</a:t>
            </a:r>
            <a:r>
              <a:rPr sz="1800" spc="0" dirty="0" smtClean="0">
                <a:latin typeface="Arial"/>
                <a:cs typeface="Arial"/>
              </a:rPr>
              <a:t>с</a:t>
            </a:r>
            <a:r>
              <a:rPr sz="1800" spc="25" dirty="0" smtClean="0">
                <a:latin typeface="Arial"/>
                <a:cs typeface="Arial"/>
              </a:rPr>
              <a:t>к</a:t>
            </a:r>
            <a:r>
              <a:rPr sz="1800" spc="0" dirty="0" smtClean="0">
                <a:latin typeface="Arial"/>
                <a:cs typeface="Arial"/>
              </a:rPr>
              <a:t>о</a:t>
            </a:r>
            <a:r>
              <a:rPr sz="1800" spc="-40" dirty="0" smtClean="0">
                <a:latin typeface="Arial"/>
                <a:cs typeface="Arial"/>
              </a:rPr>
              <a:t>г</a:t>
            </a:r>
            <a:r>
              <a:rPr sz="1800" spc="0" dirty="0" smtClean="0">
                <a:latin typeface="Arial"/>
                <a:cs typeface="Arial"/>
              </a:rPr>
              <a:t>о</a:t>
            </a:r>
            <a:r>
              <a:rPr sz="1800" spc="-30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р</a:t>
            </a:r>
            <a:r>
              <a:rPr sz="1800" spc="-35" dirty="0" smtClean="0">
                <a:latin typeface="Arial"/>
                <a:cs typeface="Arial"/>
              </a:rPr>
              <a:t>а</a:t>
            </a:r>
            <a:r>
              <a:rPr sz="1800" spc="0" dirty="0" smtClean="0">
                <a:latin typeface="Arial"/>
                <a:cs typeface="Arial"/>
              </a:rPr>
              <a:t>з</a:t>
            </a:r>
            <a:r>
              <a:rPr sz="1800" spc="5" dirty="0" smtClean="0">
                <a:latin typeface="Arial"/>
                <a:cs typeface="Arial"/>
              </a:rPr>
              <a:t>в</a:t>
            </a:r>
            <a:r>
              <a:rPr sz="1800" spc="0" dirty="0" smtClean="0">
                <a:latin typeface="Arial"/>
                <a:cs typeface="Arial"/>
              </a:rPr>
              <a:t>ития</a:t>
            </a:r>
            <a:r>
              <a:rPr sz="1800" spc="-1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(но</a:t>
            </a:r>
            <a:r>
              <a:rPr sz="1800" spc="10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не выше</a:t>
            </a:r>
            <a:r>
              <a:rPr sz="1800" spc="40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м</a:t>
            </a:r>
            <a:r>
              <a:rPr sz="1800" spc="-10" dirty="0" smtClean="0">
                <a:latin typeface="Arial"/>
                <a:cs typeface="Arial"/>
              </a:rPr>
              <a:t>а</a:t>
            </a:r>
            <a:r>
              <a:rPr sz="1800" spc="25" dirty="0" smtClean="0">
                <a:latin typeface="Arial"/>
                <a:cs typeface="Arial"/>
              </a:rPr>
              <a:t>к</a:t>
            </a:r>
            <a:r>
              <a:rPr sz="1800" spc="0" dirty="0" smtClean="0">
                <a:latin typeface="Arial"/>
                <a:cs typeface="Arial"/>
              </a:rPr>
              <a:t>с.</a:t>
            </a:r>
            <a:r>
              <a:rPr sz="1800" spc="5" dirty="0" smtClean="0">
                <a:latin typeface="Arial"/>
                <a:cs typeface="Arial"/>
              </a:rPr>
              <a:t>з</a:t>
            </a:r>
            <a:r>
              <a:rPr sz="1800" spc="0" dirty="0" smtClean="0">
                <a:latin typeface="Arial"/>
                <a:cs typeface="Arial"/>
              </a:rPr>
              <a:t>н</a:t>
            </a:r>
            <a:r>
              <a:rPr sz="1800" spc="-40" dirty="0" smtClean="0">
                <a:latin typeface="Arial"/>
                <a:cs typeface="Arial"/>
              </a:rPr>
              <a:t>а</a:t>
            </a:r>
            <a:r>
              <a:rPr sz="1800" spc="0" dirty="0" smtClean="0">
                <a:latin typeface="Arial"/>
                <a:cs typeface="Arial"/>
              </a:rPr>
              <a:t>ч</a:t>
            </a:r>
            <a:r>
              <a:rPr sz="1800" spc="-10" dirty="0" smtClean="0">
                <a:latin typeface="Arial"/>
                <a:cs typeface="Arial"/>
              </a:rPr>
              <a:t>е</a:t>
            </a:r>
            <a:r>
              <a:rPr sz="1800" spc="0" dirty="0" smtClean="0">
                <a:latin typeface="Arial"/>
                <a:cs typeface="Arial"/>
              </a:rPr>
              <a:t>ния</a:t>
            </a:r>
            <a:r>
              <a:rPr sz="1800" spc="-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по</a:t>
            </a:r>
            <a:r>
              <a:rPr sz="1800" spc="-5" dirty="0" smtClean="0">
                <a:latin typeface="Arial"/>
                <a:cs typeface="Arial"/>
              </a:rPr>
              <a:t> </a:t>
            </a:r>
            <a:r>
              <a:rPr sz="1800" spc="25" dirty="0" smtClean="0">
                <a:latin typeface="Arial"/>
                <a:cs typeface="Arial"/>
              </a:rPr>
              <a:t>к</a:t>
            </a:r>
            <a:r>
              <a:rPr sz="1800" spc="0" dirty="0" smtClean="0">
                <a:latin typeface="Arial"/>
                <a:cs typeface="Arial"/>
              </a:rPr>
              <a:t>о</a:t>
            </a:r>
            <a:r>
              <a:rPr sz="1800" spc="-10" dirty="0" smtClean="0">
                <a:latin typeface="Arial"/>
                <a:cs typeface="Arial"/>
              </a:rPr>
              <a:t>м</a:t>
            </a:r>
            <a:r>
              <a:rPr sz="1800" spc="0" dirty="0" smtClean="0">
                <a:latin typeface="Arial"/>
                <a:cs typeface="Arial"/>
              </a:rPr>
              <a:t>.пр</a:t>
            </a:r>
            <a:r>
              <a:rPr sz="1800" spc="-45" dirty="0" smtClean="0">
                <a:latin typeface="Arial"/>
                <a:cs typeface="Arial"/>
              </a:rPr>
              <a:t>е</a:t>
            </a:r>
            <a:r>
              <a:rPr sz="1800" spc="5" dirty="0" smtClean="0">
                <a:latin typeface="Arial"/>
                <a:cs typeface="Arial"/>
              </a:rPr>
              <a:t>д</a:t>
            </a:r>
            <a:r>
              <a:rPr sz="1800" spc="25" dirty="0" smtClean="0">
                <a:latin typeface="Arial"/>
                <a:cs typeface="Arial"/>
              </a:rPr>
              <a:t>л</a:t>
            </a:r>
            <a:r>
              <a:rPr sz="1800" spc="-30" dirty="0" smtClean="0">
                <a:latin typeface="Arial"/>
                <a:cs typeface="Arial"/>
              </a:rPr>
              <a:t>о</a:t>
            </a:r>
            <a:r>
              <a:rPr sz="1800" spc="0" dirty="0" smtClean="0">
                <a:latin typeface="Arial"/>
                <a:cs typeface="Arial"/>
              </a:rPr>
              <a:t>ж</a:t>
            </a:r>
            <a:r>
              <a:rPr sz="1800" spc="-10" dirty="0" smtClean="0">
                <a:latin typeface="Arial"/>
                <a:cs typeface="Arial"/>
              </a:rPr>
              <a:t>е</a:t>
            </a:r>
            <a:r>
              <a:rPr sz="1800" spc="0" dirty="0" smtClean="0">
                <a:latin typeface="Arial"/>
                <a:cs typeface="Arial"/>
              </a:rPr>
              <a:t>ния</a:t>
            </a:r>
            <a:r>
              <a:rPr sz="1800" spc="5" dirty="0" smtClean="0">
                <a:latin typeface="Arial"/>
                <a:cs typeface="Arial"/>
              </a:rPr>
              <a:t>м</a:t>
            </a:r>
            <a:r>
              <a:rPr sz="1800" spc="0" dirty="0" smtClean="0">
                <a:latin typeface="Arial"/>
                <a:cs typeface="Arial"/>
              </a:rPr>
              <a:t>)</a:t>
            </a:r>
            <a:endParaRPr sz="1800" dirty="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 dirty="0"/>
          </a:p>
          <a:p>
            <a:pPr>
              <a:lnSpc>
                <a:spcPts val="1100"/>
              </a:lnSpc>
              <a:spcBef>
                <a:spcPts val="60"/>
              </a:spcBef>
            </a:pPr>
            <a:endParaRPr sz="1100" dirty="0"/>
          </a:p>
          <a:p>
            <a:pPr marL="299085" indent="-287020">
              <a:lnSpc>
                <a:spcPct val="100000"/>
              </a:lnSpc>
              <a:buFont typeface="Meiryo"/>
              <a:buChar char="➢"/>
              <a:tabLst>
                <a:tab pos="299085" algn="l"/>
              </a:tabLst>
            </a:pPr>
            <a:r>
              <a:rPr sz="1800" b="1" spc="0" dirty="0" smtClean="0">
                <a:latin typeface="Arial"/>
                <a:cs typeface="Arial"/>
              </a:rPr>
              <a:t>О</a:t>
            </a:r>
            <a:r>
              <a:rPr sz="1800" b="1" spc="5" dirty="0" smtClean="0">
                <a:latin typeface="Arial"/>
                <a:cs typeface="Arial"/>
              </a:rPr>
              <a:t>пя</a:t>
            </a:r>
            <a:r>
              <a:rPr sz="1800" b="1" spc="-35" dirty="0" smtClean="0">
                <a:latin typeface="Arial"/>
                <a:cs typeface="Arial"/>
              </a:rPr>
              <a:t>т</a:t>
            </a:r>
            <a:r>
              <a:rPr sz="1800" b="1" spc="0" dirty="0" smtClean="0">
                <a:latin typeface="Arial"/>
                <a:cs typeface="Arial"/>
              </a:rPr>
              <a:t>ь</a:t>
            </a:r>
            <a:r>
              <a:rPr sz="1800" b="1" spc="20" dirty="0" smtClean="0">
                <a:latin typeface="Arial"/>
                <a:cs typeface="Arial"/>
              </a:rPr>
              <a:t> </a:t>
            </a:r>
            <a:r>
              <a:rPr sz="1800" b="1" spc="0" dirty="0" smtClean="0">
                <a:latin typeface="Arial"/>
                <a:cs typeface="Arial"/>
              </a:rPr>
              <a:t>н</a:t>
            </a:r>
            <a:r>
              <a:rPr sz="1800" b="1" spc="-25" dirty="0" smtClean="0">
                <a:latin typeface="Arial"/>
                <a:cs typeface="Arial"/>
              </a:rPr>
              <a:t>е</a:t>
            </a:r>
            <a:r>
              <a:rPr sz="1800" b="1" spc="0" dirty="0" smtClean="0">
                <a:latin typeface="Arial"/>
                <a:cs typeface="Arial"/>
              </a:rPr>
              <a:t>т</a:t>
            </a:r>
            <a:r>
              <a:rPr sz="1800" b="1" spc="5" dirty="0" smtClean="0">
                <a:latin typeface="Arial"/>
                <a:cs typeface="Arial"/>
              </a:rPr>
              <a:t> </a:t>
            </a:r>
            <a:r>
              <a:rPr sz="1800" b="1" spc="-20" dirty="0" smtClean="0">
                <a:latin typeface="Arial"/>
                <a:cs typeface="Arial"/>
              </a:rPr>
              <a:t>з</a:t>
            </a:r>
            <a:r>
              <a:rPr sz="1800" b="1" spc="0" dirty="0" smtClean="0">
                <a:latin typeface="Arial"/>
                <a:cs typeface="Arial"/>
              </a:rPr>
              <a:t>ая</a:t>
            </a:r>
            <a:r>
              <a:rPr sz="1800" b="1" spc="-30" dirty="0" smtClean="0">
                <a:latin typeface="Arial"/>
                <a:cs typeface="Arial"/>
              </a:rPr>
              <a:t>в</a:t>
            </a:r>
            <a:r>
              <a:rPr sz="1800" b="1" spc="0" dirty="0" smtClean="0">
                <a:latin typeface="Arial"/>
                <a:cs typeface="Arial"/>
              </a:rPr>
              <a:t>ок</a:t>
            </a:r>
            <a:r>
              <a:rPr sz="1800" b="1" spc="1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–</a:t>
            </a:r>
            <a:r>
              <a:rPr sz="1800" spc="-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р</a:t>
            </a:r>
            <a:r>
              <a:rPr sz="1800" spc="-10" dirty="0" smtClean="0">
                <a:latin typeface="Arial"/>
                <a:cs typeface="Arial"/>
              </a:rPr>
              <a:t>а</a:t>
            </a:r>
            <a:r>
              <a:rPr sz="1800" spc="-25" dirty="0" smtClean="0">
                <a:latin typeface="Arial"/>
                <a:cs typeface="Arial"/>
              </a:rPr>
              <a:t>с</a:t>
            </a:r>
            <a:r>
              <a:rPr sz="1800" spc="0" dirty="0" smtClean="0">
                <a:latin typeface="Arial"/>
                <a:cs typeface="Arial"/>
              </a:rPr>
              <a:t>ч</a:t>
            </a:r>
            <a:r>
              <a:rPr sz="1800" spc="-70" dirty="0" smtClean="0">
                <a:latin typeface="Arial"/>
                <a:cs typeface="Arial"/>
              </a:rPr>
              <a:t>е</a:t>
            </a:r>
            <a:r>
              <a:rPr sz="1800" spc="0" dirty="0" smtClean="0">
                <a:latin typeface="Arial"/>
                <a:cs typeface="Arial"/>
              </a:rPr>
              <a:t>т</a:t>
            </a:r>
            <a:r>
              <a:rPr sz="1800" spc="1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по </a:t>
            </a:r>
            <a:r>
              <a:rPr sz="1800" spc="30" dirty="0" smtClean="0">
                <a:latin typeface="Arial"/>
                <a:cs typeface="Arial"/>
              </a:rPr>
              <a:t>к</a:t>
            </a:r>
            <a:r>
              <a:rPr sz="1800" spc="0" dirty="0" smtClean="0">
                <a:latin typeface="Arial"/>
                <a:cs typeface="Arial"/>
              </a:rPr>
              <a:t>омме</a:t>
            </a:r>
            <a:r>
              <a:rPr sz="1800" spc="-45" dirty="0" smtClean="0">
                <a:latin typeface="Arial"/>
                <a:cs typeface="Arial"/>
              </a:rPr>
              <a:t>р</a:t>
            </a:r>
            <a:r>
              <a:rPr sz="1800" spc="0" dirty="0" smtClean="0">
                <a:latin typeface="Arial"/>
                <a:cs typeface="Arial"/>
              </a:rPr>
              <a:t>чес</a:t>
            </a:r>
            <a:r>
              <a:rPr sz="1800" spc="5" dirty="0" smtClean="0">
                <a:latin typeface="Arial"/>
                <a:cs typeface="Arial"/>
              </a:rPr>
              <a:t>к</a:t>
            </a:r>
            <a:r>
              <a:rPr sz="1800" spc="0" dirty="0" smtClean="0">
                <a:latin typeface="Arial"/>
                <a:cs typeface="Arial"/>
              </a:rPr>
              <a:t>им п</a:t>
            </a:r>
            <a:r>
              <a:rPr sz="1800" spc="-10" dirty="0" smtClean="0">
                <a:latin typeface="Arial"/>
                <a:cs typeface="Arial"/>
              </a:rPr>
              <a:t>р</a:t>
            </a:r>
            <a:r>
              <a:rPr sz="1800" spc="-40" dirty="0" smtClean="0">
                <a:latin typeface="Arial"/>
                <a:cs typeface="Arial"/>
              </a:rPr>
              <a:t>е</a:t>
            </a:r>
            <a:r>
              <a:rPr sz="1800" spc="5" dirty="0" smtClean="0">
                <a:latin typeface="Arial"/>
                <a:cs typeface="Arial"/>
              </a:rPr>
              <a:t>д</a:t>
            </a:r>
            <a:r>
              <a:rPr sz="1800" spc="30" dirty="0" smtClean="0">
                <a:latin typeface="Arial"/>
                <a:cs typeface="Arial"/>
              </a:rPr>
              <a:t>л</a:t>
            </a:r>
            <a:r>
              <a:rPr sz="1800" spc="-30" dirty="0" smtClean="0">
                <a:latin typeface="Arial"/>
                <a:cs typeface="Arial"/>
              </a:rPr>
              <a:t>о</a:t>
            </a:r>
            <a:r>
              <a:rPr sz="1800" spc="0" dirty="0" smtClean="0">
                <a:latin typeface="Arial"/>
                <a:cs typeface="Arial"/>
              </a:rPr>
              <a:t>жениям</a:t>
            </a:r>
            <a:r>
              <a:rPr sz="1800" spc="5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пос</a:t>
            </a:r>
            <a:r>
              <a:rPr sz="1800" spc="-20" dirty="0" smtClean="0">
                <a:latin typeface="Arial"/>
                <a:cs typeface="Arial"/>
              </a:rPr>
              <a:t>т</a:t>
            </a:r>
            <a:r>
              <a:rPr sz="1800" spc="0" dirty="0" smtClean="0">
                <a:latin typeface="Arial"/>
                <a:cs typeface="Arial"/>
              </a:rPr>
              <a:t>авщи</a:t>
            </a:r>
            <a:r>
              <a:rPr sz="1800" spc="25" dirty="0" smtClean="0">
                <a:latin typeface="Arial"/>
                <a:cs typeface="Arial"/>
              </a:rPr>
              <a:t>к</a:t>
            </a:r>
            <a:r>
              <a:rPr sz="1800" spc="0" dirty="0" smtClean="0">
                <a:latin typeface="Arial"/>
                <a:cs typeface="Arial"/>
              </a:rPr>
              <a:t>ов.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300" spc="-90" dirty="0" smtClean="0">
                <a:latin typeface="Arial"/>
                <a:cs typeface="Arial"/>
              </a:rPr>
              <a:t> </a:t>
            </a:r>
            <a:r>
              <a:rPr sz="1300" spc="-15" dirty="0" smtClean="0">
                <a:latin typeface="Arial"/>
                <a:cs typeface="Arial"/>
              </a:rPr>
              <a:t>2018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b="1" dirty="0" smtClean="0">
                <a:solidFill>
                  <a:srgbClr val="FFFFFF"/>
                </a:solidFill>
                <a:latin typeface="Arial"/>
                <a:cs typeface="Arial"/>
              </a:rPr>
              <a:pPr marL="25400">
                <a:lnSpc>
                  <a:spcPct val="100000"/>
                </a:lnSpc>
              </a:pPr>
              <a:t>21</a:t>
            </a:fld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ru-RU" sz="1400" dirty="0" smtClean="0">
                <a:hlinkClick r:id="rId2"/>
              </a:rPr>
              <a:t>minzdravro2@yandex.ru</a:t>
            </a:r>
            <a:endParaRPr sz="13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79298" y="6994397"/>
            <a:ext cx="9756521" cy="0"/>
          </a:xfrm>
          <a:custGeom>
            <a:avLst/>
            <a:gdLst/>
            <a:ahLst/>
            <a:cxnLst/>
            <a:rect l="l" t="t" r="r" b="b"/>
            <a:pathLst>
              <a:path w="9756521">
                <a:moveTo>
                  <a:pt x="0" y="0"/>
                </a:moveTo>
                <a:lnTo>
                  <a:pt x="9756521" y="0"/>
                </a:lnTo>
              </a:path>
            </a:pathLst>
          </a:custGeom>
          <a:ln w="10668">
            <a:solidFill>
              <a:srgbClr val="E6E7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78536" y="1495044"/>
            <a:ext cx="9756521" cy="0"/>
          </a:xfrm>
          <a:custGeom>
            <a:avLst/>
            <a:gdLst/>
            <a:ahLst/>
            <a:cxnLst/>
            <a:rect l="l" t="t" r="r" b="b"/>
            <a:pathLst>
              <a:path w="9756521">
                <a:moveTo>
                  <a:pt x="0" y="0"/>
                </a:moveTo>
                <a:lnTo>
                  <a:pt x="9756521" y="0"/>
                </a:lnTo>
              </a:path>
            </a:pathLst>
          </a:custGeom>
          <a:ln w="18288">
            <a:solidFill>
              <a:srgbClr val="00628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752980" y="273811"/>
            <a:ext cx="6485255" cy="7594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500" b="1" spc="-20" dirty="0" smtClean="0">
                <a:solidFill>
                  <a:srgbClr val="006284"/>
                </a:solidFill>
                <a:latin typeface="Arial"/>
                <a:cs typeface="Arial"/>
              </a:rPr>
              <a:t>ЧТО</a:t>
            </a:r>
            <a:r>
              <a:rPr sz="2500" b="1" spc="15" dirty="0" smtClean="0">
                <a:solidFill>
                  <a:srgbClr val="006284"/>
                </a:solidFill>
                <a:latin typeface="Arial"/>
                <a:cs typeface="Arial"/>
              </a:rPr>
              <a:t> </a:t>
            </a:r>
            <a:r>
              <a:rPr sz="2500" b="1" spc="-20" dirty="0" smtClean="0">
                <a:solidFill>
                  <a:srgbClr val="006284"/>
                </a:solidFill>
                <a:latin typeface="Arial"/>
                <a:cs typeface="Arial"/>
              </a:rPr>
              <a:t>ПРО</a:t>
            </a:r>
            <a:r>
              <a:rPr sz="2500" b="1" spc="-15" dirty="0" smtClean="0">
                <a:solidFill>
                  <a:srgbClr val="006284"/>
                </a:solidFill>
                <a:latin typeface="Arial"/>
                <a:cs typeface="Arial"/>
              </a:rPr>
              <a:t>И</a:t>
            </a:r>
            <a:r>
              <a:rPr sz="2500" b="1" spc="-20" dirty="0" smtClean="0">
                <a:solidFill>
                  <a:srgbClr val="006284"/>
                </a:solidFill>
                <a:latin typeface="Arial"/>
                <a:cs typeface="Arial"/>
              </a:rPr>
              <a:t>СХОДИТ</a:t>
            </a:r>
            <a:r>
              <a:rPr sz="2500" b="1" spc="-5" dirty="0" smtClean="0">
                <a:solidFill>
                  <a:srgbClr val="006284"/>
                </a:solidFill>
                <a:latin typeface="Arial"/>
                <a:cs typeface="Arial"/>
              </a:rPr>
              <a:t> </a:t>
            </a:r>
            <a:r>
              <a:rPr sz="2500" b="1" spc="-20" dirty="0" smtClean="0">
                <a:solidFill>
                  <a:srgbClr val="006284"/>
                </a:solidFill>
                <a:latin typeface="Arial"/>
                <a:cs typeface="Arial"/>
              </a:rPr>
              <a:t>С</a:t>
            </a:r>
            <a:r>
              <a:rPr sz="2500" b="1" spc="-5" dirty="0" smtClean="0">
                <a:solidFill>
                  <a:srgbClr val="006284"/>
                </a:solidFill>
                <a:latin typeface="Arial"/>
                <a:cs typeface="Arial"/>
              </a:rPr>
              <a:t> </a:t>
            </a:r>
            <a:r>
              <a:rPr sz="2500" b="1" spc="-20" dirty="0" smtClean="0">
                <a:solidFill>
                  <a:srgbClr val="006284"/>
                </a:solidFill>
                <a:latin typeface="Arial"/>
                <a:cs typeface="Arial"/>
              </a:rPr>
              <a:t>Ц</a:t>
            </a:r>
            <a:r>
              <a:rPr sz="2500" b="1" spc="-15" dirty="0" smtClean="0">
                <a:solidFill>
                  <a:srgbClr val="006284"/>
                </a:solidFill>
                <a:latin typeface="Arial"/>
                <a:cs typeface="Arial"/>
              </a:rPr>
              <a:t>Е</a:t>
            </a:r>
            <a:r>
              <a:rPr sz="2500" b="1" spc="-20" dirty="0" smtClean="0">
                <a:solidFill>
                  <a:srgbClr val="006284"/>
                </a:solidFill>
                <a:latin typeface="Arial"/>
                <a:cs typeface="Arial"/>
              </a:rPr>
              <a:t>НОЙ</a:t>
            </a:r>
            <a:endParaRPr sz="2500">
              <a:latin typeface="Arial"/>
              <a:cs typeface="Arial"/>
            </a:endParaRPr>
          </a:p>
          <a:p>
            <a:pPr marL="12700">
              <a:lnSpc>
                <a:spcPts val="2975"/>
              </a:lnSpc>
            </a:pPr>
            <a:r>
              <a:rPr sz="2500" b="1" spc="-20" dirty="0" smtClean="0">
                <a:solidFill>
                  <a:srgbClr val="006284"/>
                </a:solidFill>
                <a:latin typeface="Arial"/>
                <a:cs typeface="Arial"/>
              </a:rPr>
              <a:t>НА</a:t>
            </a:r>
            <a:r>
              <a:rPr sz="2500" b="1" spc="-5" dirty="0" smtClean="0">
                <a:solidFill>
                  <a:srgbClr val="006284"/>
                </a:solidFill>
                <a:latin typeface="Arial"/>
                <a:cs typeface="Arial"/>
              </a:rPr>
              <a:t> </a:t>
            </a:r>
            <a:r>
              <a:rPr sz="2500" b="1" spc="-20" dirty="0" smtClean="0">
                <a:solidFill>
                  <a:srgbClr val="006284"/>
                </a:solidFill>
                <a:latin typeface="Arial"/>
                <a:cs typeface="Arial"/>
              </a:rPr>
              <a:t>СТА</a:t>
            </a:r>
            <a:r>
              <a:rPr sz="2500" b="1" spc="-30" dirty="0" smtClean="0">
                <a:solidFill>
                  <a:srgbClr val="006284"/>
                </a:solidFill>
                <a:latin typeface="Arial"/>
                <a:cs typeface="Arial"/>
              </a:rPr>
              <a:t>Д</a:t>
            </a:r>
            <a:r>
              <a:rPr sz="2500" b="1" spc="-20" dirty="0" smtClean="0">
                <a:solidFill>
                  <a:srgbClr val="006284"/>
                </a:solidFill>
                <a:latin typeface="Arial"/>
                <a:cs typeface="Arial"/>
              </a:rPr>
              <a:t>ИИ</a:t>
            </a:r>
            <a:r>
              <a:rPr sz="2500" b="1" spc="15" dirty="0" smtClean="0">
                <a:solidFill>
                  <a:srgbClr val="006284"/>
                </a:solidFill>
                <a:latin typeface="Arial"/>
                <a:cs typeface="Arial"/>
              </a:rPr>
              <a:t> </a:t>
            </a:r>
            <a:r>
              <a:rPr sz="2500" b="1" spc="-20" dirty="0" smtClean="0">
                <a:solidFill>
                  <a:srgbClr val="006284"/>
                </a:solidFill>
                <a:latin typeface="Arial"/>
                <a:cs typeface="Arial"/>
              </a:rPr>
              <a:t>ЗАКЛЮЧЕНИЯ</a:t>
            </a:r>
            <a:r>
              <a:rPr sz="2500" b="1" spc="5" dirty="0" smtClean="0">
                <a:solidFill>
                  <a:srgbClr val="006284"/>
                </a:solidFill>
                <a:latin typeface="Arial"/>
                <a:cs typeface="Arial"/>
              </a:rPr>
              <a:t> </a:t>
            </a:r>
            <a:r>
              <a:rPr sz="2500" b="1" spc="-20" dirty="0" smtClean="0">
                <a:solidFill>
                  <a:srgbClr val="006284"/>
                </a:solidFill>
                <a:latin typeface="Arial"/>
                <a:cs typeface="Arial"/>
              </a:rPr>
              <a:t>КОНТРАКТА?</a:t>
            </a:r>
            <a:endParaRPr sz="2500">
              <a:latin typeface="Arial"/>
              <a:cs typeface="Arial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dt" sz="half" idx="6"/>
          </p:nvPr>
        </p:nvSpPr>
        <p:spPr>
          <a:xfrm>
            <a:off x="0" y="7061200"/>
            <a:ext cx="5808319" cy="2090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en-US" sz="1300" spc="-15" dirty="0" smtClean="0">
                <a:latin typeface="Arial"/>
                <a:cs typeface="Arial"/>
              </a:rPr>
              <a:t>          </a:t>
            </a:r>
            <a:r>
              <a:rPr sz="1300" spc="-15" dirty="0" smtClean="0">
                <a:latin typeface="Arial"/>
                <a:cs typeface="Arial"/>
              </a:rPr>
              <a:t>2018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b="1" dirty="0" smtClean="0">
                <a:solidFill>
                  <a:srgbClr val="FFFFFF"/>
                </a:solidFill>
                <a:latin typeface="Arial"/>
                <a:cs typeface="Arial"/>
              </a:rPr>
              <a:pPr marL="25400">
                <a:lnSpc>
                  <a:spcPct val="100000"/>
                </a:lnSpc>
              </a:pPr>
              <a:t>22</a:t>
            </a:fld>
            <a:endParaRPr sz="1400">
              <a:latin typeface="Arial"/>
              <a:cs typeface="Arial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ru-RU" sz="1400" dirty="0" smtClean="0">
                <a:hlinkClick r:id="rId2"/>
              </a:rPr>
              <a:t>minzdravro2@yandex.ru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20141" y="1036065"/>
            <a:ext cx="9977755" cy="13919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445260">
              <a:lnSpc>
                <a:spcPct val="100000"/>
              </a:lnSpc>
            </a:pPr>
            <a:r>
              <a:rPr sz="2500" spc="-15" dirty="0" smtClean="0">
                <a:solidFill>
                  <a:srgbClr val="006284"/>
                </a:solidFill>
                <a:latin typeface="Arial"/>
                <a:cs typeface="Arial"/>
              </a:rPr>
              <a:t>(п.2</a:t>
            </a:r>
            <a:r>
              <a:rPr sz="2500" spc="15" dirty="0" smtClean="0">
                <a:solidFill>
                  <a:srgbClr val="006284"/>
                </a:solidFill>
                <a:latin typeface="Arial"/>
                <a:cs typeface="Arial"/>
              </a:rPr>
              <a:t> </a:t>
            </a:r>
            <a:r>
              <a:rPr sz="2500" spc="-15" dirty="0" smtClean="0">
                <a:solidFill>
                  <a:srgbClr val="006284"/>
                </a:solidFill>
                <a:latin typeface="Arial"/>
                <a:cs typeface="Arial"/>
              </a:rPr>
              <a:t>ч.10 ст.31</a:t>
            </a:r>
            <a:r>
              <a:rPr sz="2500" spc="15" dirty="0" smtClean="0">
                <a:solidFill>
                  <a:srgbClr val="006284"/>
                </a:solidFill>
                <a:latin typeface="Arial"/>
                <a:cs typeface="Arial"/>
              </a:rPr>
              <a:t> </a:t>
            </a:r>
            <a:r>
              <a:rPr sz="2500" spc="-15" dirty="0" smtClean="0">
                <a:solidFill>
                  <a:srgbClr val="006284"/>
                </a:solidFill>
                <a:latin typeface="Arial"/>
                <a:cs typeface="Arial"/>
              </a:rPr>
              <a:t>З</a:t>
            </a:r>
            <a:r>
              <a:rPr sz="2500" spc="-10" dirty="0" smtClean="0">
                <a:solidFill>
                  <a:srgbClr val="006284"/>
                </a:solidFill>
                <a:latin typeface="Arial"/>
                <a:cs typeface="Arial"/>
              </a:rPr>
              <a:t>а</a:t>
            </a:r>
            <a:r>
              <a:rPr sz="2500" spc="-15" dirty="0" smtClean="0">
                <a:solidFill>
                  <a:srgbClr val="006284"/>
                </a:solidFill>
                <a:latin typeface="Arial"/>
                <a:cs typeface="Arial"/>
              </a:rPr>
              <a:t>кона</a:t>
            </a:r>
            <a:r>
              <a:rPr sz="2500" spc="-5" dirty="0" smtClean="0">
                <a:solidFill>
                  <a:srgbClr val="006284"/>
                </a:solidFill>
                <a:latin typeface="Arial"/>
                <a:cs typeface="Arial"/>
              </a:rPr>
              <a:t> </a:t>
            </a:r>
            <a:r>
              <a:rPr sz="2500" spc="-30" dirty="0" smtClean="0">
                <a:solidFill>
                  <a:srgbClr val="006284"/>
                </a:solidFill>
                <a:latin typeface="Arial"/>
                <a:cs typeface="Arial"/>
              </a:rPr>
              <a:t>№</a:t>
            </a:r>
            <a:r>
              <a:rPr sz="2500" spc="20" dirty="0" smtClean="0">
                <a:solidFill>
                  <a:srgbClr val="006284"/>
                </a:solidFill>
                <a:latin typeface="Arial"/>
                <a:cs typeface="Arial"/>
              </a:rPr>
              <a:t> </a:t>
            </a:r>
            <a:r>
              <a:rPr sz="2500" spc="-15" dirty="0" smtClean="0">
                <a:solidFill>
                  <a:srgbClr val="006284"/>
                </a:solidFill>
                <a:latin typeface="Arial"/>
                <a:cs typeface="Arial"/>
              </a:rPr>
              <a:t>4</a:t>
            </a:r>
            <a:r>
              <a:rPr sz="2500" spc="10" dirty="0" smtClean="0">
                <a:solidFill>
                  <a:srgbClr val="006284"/>
                </a:solidFill>
                <a:latin typeface="Arial"/>
                <a:cs typeface="Arial"/>
              </a:rPr>
              <a:t>4</a:t>
            </a:r>
            <a:r>
              <a:rPr sz="2500" spc="-15" dirty="0" smtClean="0">
                <a:solidFill>
                  <a:srgbClr val="006284"/>
                </a:solidFill>
                <a:latin typeface="Arial"/>
                <a:cs typeface="Arial"/>
              </a:rPr>
              <a:t>-ФЗ)</a:t>
            </a:r>
            <a:endParaRPr sz="2500" dirty="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 dirty="0"/>
          </a:p>
          <a:p>
            <a:pPr>
              <a:lnSpc>
                <a:spcPts val="1100"/>
              </a:lnSpc>
              <a:spcBef>
                <a:spcPts val="21"/>
              </a:spcBef>
            </a:pPr>
            <a:endParaRPr sz="1100" dirty="0"/>
          </a:p>
          <a:p>
            <a:pPr marL="12700" marR="12700">
              <a:lnSpc>
                <a:spcPct val="100000"/>
              </a:lnSpc>
              <a:tabLst>
                <a:tab pos="710565" algn="l"/>
                <a:tab pos="2062480" algn="l"/>
                <a:tab pos="3326129" algn="l"/>
                <a:tab pos="4678680" algn="l"/>
                <a:tab pos="5801360" algn="l"/>
                <a:tab pos="7517765" algn="l"/>
                <a:tab pos="8034020" algn="l"/>
                <a:tab pos="9811385" algn="l"/>
              </a:tabLst>
            </a:pPr>
            <a:r>
              <a:rPr sz="2400" dirty="0" smtClean="0">
                <a:latin typeface="Arial"/>
                <a:cs typeface="Arial"/>
              </a:rPr>
              <a:t>При	заку</a:t>
            </a:r>
            <a:r>
              <a:rPr sz="2400" spc="-20" dirty="0" smtClean="0">
                <a:latin typeface="Arial"/>
                <a:cs typeface="Arial"/>
              </a:rPr>
              <a:t>п</a:t>
            </a:r>
            <a:r>
              <a:rPr sz="2400" spc="0" dirty="0" smtClean="0">
                <a:latin typeface="Arial"/>
                <a:cs typeface="Arial"/>
              </a:rPr>
              <a:t>ках	ЖНВЛП	заказч</a:t>
            </a:r>
            <a:r>
              <a:rPr sz="2400" spc="-10" dirty="0" smtClean="0">
                <a:latin typeface="Arial"/>
                <a:cs typeface="Arial"/>
              </a:rPr>
              <a:t>и</a:t>
            </a:r>
            <a:r>
              <a:rPr sz="2400" spc="0" dirty="0" smtClean="0">
                <a:latin typeface="Arial"/>
                <a:cs typeface="Arial"/>
              </a:rPr>
              <a:t>к	</a:t>
            </a:r>
            <a:r>
              <a:rPr sz="2400" i="1" u="heavy" spc="5" dirty="0" smtClean="0">
                <a:latin typeface="Arial"/>
                <a:cs typeface="Arial"/>
              </a:rPr>
              <a:t> </a:t>
            </a:r>
            <a:r>
              <a:rPr sz="2400" i="1" u="heavy" spc="0" dirty="0" smtClean="0">
                <a:latin typeface="Arial"/>
                <a:cs typeface="Arial"/>
              </a:rPr>
              <a:t>обяза</a:t>
            </a:r>
            <a:r>
              <a:rPr sz="2400" i="1" u="heavy" spc="-5" dirty="0" smtClean="0">
                <a:latin typeface="Arial"/>
                <a:cs typeface="Arial"/>
              </a:rPr>
              <a:t>н</a:t>
            </a:r>
            <a:r>
              <a:rPr sz="2400" i="1" u="heavy" spc="0" dirty="0" smtClean="0">
                <a:latin typeface="Arial"/>
                <a:cs typeface="Arial"/>
              </a:rPr>
              <a:t> </a:t>
            </a:r>
            <a:r>
              <a:rPr sz="2400" i="1" spc="0" dirty="0" smtClean="0">
                <a:latin typeface="Arial"/>
                <a:cs typeface="Arial"/>
              </a:rPr>
              <a:t>	</a:t>
            </a:r>
            <a:r>
              <a:rPr sz="2400" spc="0" dirty="0" smtClean="0">
                <a:latin typeface="Arial"/>
                <a:cs typeface="Arial"/>
              </a:rPr>
              <a:t>отстра</a:t>
            </a:r>
            <a:r>
              <a:rPr sz="2400" spc="-10" dirty="0" smtClean="0">
                <a:latin typeface="Arial"/>
                <a:cs typeface="Arial"/>
              </a:rPr>
              <a:t>н</a:t>
            </a:r>
            <a:r>
              <a:rPr sz="2400" spc="0" dirty="0" smtClean="0">
                <a:latin typeface="Arial"/>
                <a:cs typeface="Arial"/>
              </a:rPr>
              <a:t>ить	УЗ	(отк</a:t>
            </a:r>
            <a:r>
              <a:rPr sz="2400" spc="-10" dirty="0" smtClean="0">
                <a:latin typeface="Arial"/>
                <a:cs typeface="Arial"/>
              </a:rPr>
              <a:t>а</a:t>
            </a:r>
            <a:r>
              <a:rPr sz="2400" spc="0" dirty="0" smtClean="0">
                <a:latin typeface="Arial"/>
                <a:cs typeface="Arial"/>
              </a:rPr>
              <a:t>заться	с ним</a:t>
            </a:r>
            <a:r>
              <a:rPr sz="2400" spc="114" dirty="0" smtClean="0">
                <a:latin typeface="Arial"/>
                <a:cs typeface="Arial"/>
              </a:rPr>
              <a:t> </a:t>
            </a:r>
            <a:r>
              <a:rPr sz="2400" spc="-5" dirty="0" smtClean="0">
                <a:latin typeface="Arial"/>
                <a:cs typeface="Arial"/>
              </a:rPr>
              <a:t>о</a:t>
            </a:r>
            <a:r>
              <a:rPr sz="2400" spc="0" dirty="0" smtClean="0">
                <a:latin typeface="Arial"/>
                <a:cs typeface="Arial"/>
              </a:rPr>
              <a:t>т</a:t>
            </a:r>
            <a:r>
              <a:rPr sz="2400" spc="11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заключения</a:t>
            </a:r>
            <a:r>
              <a:rPr sz="2400" spc="100" dirty="0" smtClean="0">
                <a:latin typeface="Arial"/>
                <a:cs typeface="Arial"/>
              </a:rPr>
              <a:t> </a:t>
            </a:r>
            <a:r>
              <a:rPr sz="2400" spc="0" dirty="0" err="1" smtClean="0">
                <a:latin typeface="Arial"/>
                <a:cs typeface="Arial"/>
              </a:rPr>
              <a:t>контракта</a:t>
            </a:r>
            <a:r>
              <a:rPr sz="2400" spc="0" dirty="0" smtClean="0">
                <a:latin typeface="Arial"/>
                <a:cs typeface="Arial"/>
              </a:rPr>
              <a:t>),</a:t>
            </a:r>
            <a:endParaRPr lang="en-US" sz="2400" spc="0" dirty="0" smtClean="0">
              <a:latin typeface="Arial"/>
              <a:cs typeface="Arial"/>
            </a:endParaRPr>
          </a:p>
          <a:p>
            <a:pPr marL="12700" marR="12700">
              <a:lnSpc>
                <a:spcPct val="100000"/>
              </a:lnSpc>
              <a:tabLst>
                <a:tab pos="710565" algn="l"/>
                <a:tab pos="2062480" algn="l"/>
                <a:tab pos="3326129" algn="l"/>
                <a:tab pos="4678680" algn="l"/>
                <a:tab pos="5801360" algn="l"/>
                <a:tab pos="7517765" algn="l"/>
                <a:tab pos="8034020" algn="l"/>
                <a:tab pos="9811385" algn="l"/>
              </a:tabLst>
            </a:pPr>
            <a:r>
              <a:rPr sz="2400" spc="12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если</a:t>
            </a:r>
            <a:r>
              <a:rPr sz="2400" spc="11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п</a:t>
            </a:r>
            <a:r>
              <a:rPr sz="2400" spc="-10" dirty="0" smtClean="0">
                <a:latin typeface="Arial"/>
                <a:cs typeface="Arial"/>
              </a:rPr>
              <a:t>р</a:t>
            </a:r>
            <a:r>
              <a:rPr sz="2400" spc="0" dirty="0" smtClean="0">
                <a:latin typeface="Arial"/>
                <a:cs typeface="Arial"/>
              </a:rPr>
              <a:t>едлага</a:t>
            </a:r>
            <a:r>
              <a:rPr sz="2400" spc="-10" dirty="0" smtClean="0">
                <a:latin typeface="Arial"/>
                <a:cs typeface="Arial"/>
              </a:rPr>
              <a:t>е</a:t>
            </a:r>
            <a:r>
              <a:rPr sz="2400" spc="0" dirty="0" smtClean="0">
                <a:latin typeface="Arial"/>
                <a:cs typeface="Arial"/>
              </a:rPr>
              <a:t>мая</a:t>
            </a:r>
            <a:r>
              <a:rPr sz="2400" spc="12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таким</a:t>
            </a:r>
            <a:r>
              <a:rPr sz="2400" spc="11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участник</a:t>
            </a:r>
            <a:r>
              <a:rPr sz="2400" spc="-15" dirty="0" smtClean="0">
                <a:latin typeface="Arial"/>
                <a:cs typeface="Arial"/>
              </a:rPr>
              <a:t>о</a:t>
            </a:r>
            <a:r>
              <a:rPr sz="2400" spc="0" dirty="0" smtClean="0">
                <a:latin typeface="Arial"/>
                <a:cs typeface="Arial"/>
              </a:rPr>
              <a:t>м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20140" y="2417952"/>
            <a:ext cx="10055759" cy="1519048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algn="just">
              <a:lnSpc>
                <a:spcPct val="100000"/>
              </a:lnSpc>
            </a:pPr>
            <a:endParaRPr lang="en-US" sz="2400" dirty="0" smtClean="0">
              <a:latin typeface="Arial"/>
              <a:cs typeface="Arial"/>
            </a:endParaRPr>
          </a:p>
          <a:p>
            <a:pPr marL="12700" marR="12700" algn="just">
              <a:lnSpc>
                <a:spcPct val="100000"/>
              </a:lnSpc>
            </a:pPr>
            <a:r>
              <a:rPr sz="2400" dirty="0" err="1" smtClean="0">
                <a:latin typeface="Arial"/>
                <a:cs typeface="Arial"/>
              </a:rPr>
              <a:t>цена</a:t>
            </a:r>
            <a:r>
              <a:rPr sz="2400" dirty="0" smtClean="0">
                <a:latin typeface="Arial"/>
                <a:cs typeface="Arial"/>
              </a:rPr>
              <a:t>    </a:t>
            </a:r>
            <a:r>
              <a:rPr sz="2400" spc="-6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п</a:t>
            </a:r>
            <a:r>
              <a:rPr sz="2400" spc="5" dirty="0" smtClean="0">
                <a:latin typeface="Arial"/>
                <a:cs typeface="Arial"/>
              </a:rPr>
              <a:t>р</a:t>
            </a:r>
            <a:r>
              <a:rPr sz="2400" spc="0" dirty="0" smtClean="0">
                <a:latin typeface="Arial"/>
                <a:cs typeface="Arial"/>
              </a:rPr>
              <a:t>еп</a:t>
            </a:r>
            <a:r>
              <a:rPr sz="2400" spc="5" dirty="0" smtClean="0">
                <a:latin typeface="Arial"/>
                <a:cs typeface="Arial"/>
              </a:rPr>
              <a:t>а</a:t>
            </a:r>
            <a:r>
              <a:rPr sz="2400" spc="0" dirty="0" smtClean="0">
                <a:latin typeface="Arial"/>
                <a:cs typeface="Arial"/>
              </a:rPr>
              <a:t>рат</a:t>
            </a:r>
            <a:r>
              <a:rPr sz="2400" spc="5" dirty="0" smtClean="0">
                <a:latin typeface="Arial"/>
                <a:cs typeface="Arial"/>
              </a:rPr>
              <a:t>о</a:t>
            </a:r>
            <a:r>
              <a:rPr sz="2400" spc="0" dirty="0" smtClean="0">
                <a:latin typeface="Arial"/>
                <a:cs typeface="Arial"/>
              </a:rPr>
              <a:t>в    </a:t>
            </a:r>
            <a:r>
              <a:rPr sz="2400" spc="-6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п</a:t>
            </a:r>
            <a:r>
              <a:rPr sz="2400" spc="-10" dirty="0" smtClean="0">
                <a:latin typeface="Arial"/>
                <a:cs typeface="Arial"/>
              </a:rPr>
              <a:t>р</a:t>
            </a:r>
            <a:r>
              <a:rPr sz="2400" spc="0" dirty="0" smtClean="0">
                <a:latin typeface="Arial"/>
                <a:cs typeface="Arial"/>
              </a:rPr>
              <a:t>евышает    </a:t>
            </a:r>
            <a:r>
              <a:rPr sz="2400" spc="-5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п</a:t>
            </a:r>
            <a:r>
              <a:rPr sz="2400" spc="-10" dirty="0" smtClean="0">
                <a:latin typeface="Arial"/>
                <a:cs typeface="Arial"/>
              </a:rPr>
              <a:t>р</a:t>
            </a:r>
            <a:r>
              <a:rPr sz="2400" spc="5" dirty="0" smtClean="0">
                <a:latin typeface="Arial"/>
                <a:cs typeface="Arial"/>
              </a:rPr>
              <a:t>е</a:t>
            </a:r>
            <a:r>
              <a:rPr sz="2400" spc="0" dirty="0" smtClean="0">
                <a:latin typeface="Arial"/>
                <a:cs typeface="Arial"/>
              </a:rPr>
              <a:t>дель</a:t>
            </a:r>
            <a:r>
              <a:rPr sz="2400" spc="-10" dirty="0" smtClean="0">
                <a:latin typeface="Arial"/>
                <a:cs typeface="Arial"/>
              </a:rPr>
              <a:t>н</a:t>
            </a:r>
            <a:r>
              <a:rPr sz="2400" spc="0" dirty="0" smtClean="0">
                <a:latin typeface="Arial"/>
                <a:cs typeface="Arial"/>
              </a:rPr>
              <a:t>ую    </a:t>
            </a:r>
            <a:r>
              <a:rPr sz="2400" spc="-5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отпускную п</a:t>
            </a:r>
            <a:r>
              <a:rPr sz="2400" spc="-10" dirty="0" smtClean="0">
                <a:latin typeface="Arial"/>
                <a:cs typeface="Arial"/>
              </a:rPr>
              <a:t>р</a:t>
            </a:r>
            <a:r>
              <a:rPr sz="2400" spc="0" dirty="0" smtClean="0">
                <a:latin typeface="Arial"/>
                <a:cs typeface="Arial"/>
              </a:rPr>
              <a:t>оизводителя (+Н</a:t>
            </a:r>
            <a:r>
              <a:rPr sz="2400" spc="-10" dirty="0" smtClean="0">
                <a:latin typeface="Arial"/>
                <a:cs typeface="Arial"/>
              </a:rPr>
              <a:t>Д</a:t>
            </a:r>
            <a:r>
              <a:rPr sz="2400" spc="0" dirty="0" smtClean="0">
                <a:latin typeface="Arial"/>
                <a:cs typeface="Arial"/>
              </a:rPr>
              <a:t>С),</a:t>
            </a:r>
            <a:r>
              <a:rPr sz="2400" spc="-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и</a:t>
            </a:r>
            <a:r>
              <a:rPr sz="2400" spc="-1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уч</a:t>
            </a:r>
            <a:r>
              <a:rPr sz="2400" spc="-10" dirty="0" smtClean="0">
                <a:latin typeface="Arial"/>
                <a:cs typeface="Arial"/>
              </a:rPr>
              <a:t>а</a:t>
            </a:r>
            <a:r>
              <a:rPr sz="2400" spc="0" dirty="0" smtClean="0">
                <a:latin typeface="Arial"/>
                <a:cs typeface="Arial"/>
              </a:rPr>
              <a:t>стник</a:t>
            </a:r>
            <a:r>
              <a:rPr sz="2400" spc="-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от</a:t>
            </a:r>
            <a:r>
              <a:rPr sz="2400" spc="5" dirty="0" smtClean="0">
                <a:latin typeface="Arial"/>
                <a:cs typeface="Arial"/>
              </a:rPr>
              <a:t>к</a:t>
            </a:r>
            <a:r>
              <a:rPr sz="2400" spc="0" dirty="0" smtClean="0">
                <a:latin typeface="Arial"/>
                <a:cs typeface="Arial"/>
              </a:rPr>
              <a:t>азывается</a:t>
            </a:r>
            <a:r>
              <a:rPr sz="2400" spc="-30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с</a:t>
            </a:r>
            <a:r>
              <a:rPr sz="2400" spc="-10" dirty="0" smtClean="0">
                <a:latin typeface="Arial"/>
                <a:cs typeface="Arial"/>
              </a:rPr>
              <a:t>н</a:t>
            </a:r>
            <a:r>
              <a:rPr sz="2400" spc="0" dirty="0" smtClean="0">
                <a:latin typeface="Arial"/>
                <a:cs typeface="Arial"/>
              </a:rPr>
              <a:t>изи</a:t>
            </a:r>
            <a:r>
              <a:rPr sz="2400" spc="5" dirty="0" smtClean="0">
                <a:latin typeface="Arial"/>
                <a:cs typeface="Arial"/>
              </a:rPr>
              <a:t>т</a:t>
            </a:r>
            <a:r>
              <a:rPr sz="2400" spc="0" dirty="0" smtClean="0">
                <a:latin typeface="Arial"/>
                <a:cs typeface="Arial"/>
              </a:rPr>
              <a:t>ь</a:t>
            </a:r>
            <a:r>
              <a:rPr sz="2400" spc="-25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цену </a:t>
            </a:r>
            <a:r>
              <a:rPr sz="2500" spc="-20" dirty="0" smtClean="0">
                <a:latin typeface="Arial"/>
                <a:cs typeface="Arial"/>
              </a:rPr>
              <a:t>В ТРЕХ</a:t>
            </a:r>
            <a:r>
              <a:rPr sz="2500" spc="-5" dirty="0" smtClean="0">
                <a:latin typeface="Arial"/>
                <a:cs typeface="Arial"/>
              </a:rPr>
              <a:t> </a:t>
            </a:r>
            <a:r>
              <a:rPr sz="2500" spc="-20" dirty="0" smtClean="0">
                <a:latin typeface="Arial"/>
                <a:cs typeface="Arial"/>
              </a:rPr>
              <a:t>СЛУЧ</a:t>
            </a:r>
            <a:r>
              <a:rPr sz="2500" spc="-15" dirty="0" smtClean="0">
                <a:latin typeface="Arial"/>
                <a:cs typeface="Arial"/>
              </a:rPr>
              <a:t>А</a:t>
            </a:r>
            <a:r>
              <a:rPr sz="2500" spc="-20" dirty="0" smtClean="0">
                <a:latin typeface="Arial"/>
                <a:cs typeface="Arial"/>
              </a:rPr>
              <a:t>ЯХ</a:t>
            </a:r>
            <a:r>
              <a:rPr sz="2500" spc="-10" dirty="0" smtClean="0">
                <a:latin typeface="Arial"/>
                <a:cs typeface="Arial"/>
              </a:rPr>
              <a:t>:</a:t>
            </a:r>
            <a:endParaRPr sz="25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541891" y="2417952"/>
            <a:ext cx="756920" cy="3759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400" dirty="0" smtClean="0">
                <a:latin typeface="Arial"/>
                <a:cs typeface="Arial"/>
              </a:rPr>
              <a:t>цены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20141" y="3911346"/>
            <a:ext cx="8337550" cy="13055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indent="-342900">
              <a:lnSpc>
                <a:spcPct val="100000"/>
              </a:lnSpc>
              <a:buFont typeface="Meiryo"/>
              <a:buChar char="➢"/>
              <a:tabLst>
                <a:tab pos="355600" algn="l"/>
              </a:tabLst>
            </a:pPr>
            <a:r>
              <a:rPr sz="2500" spc="-15" dirty="0" smtClean="0">
                <a:latin typeface="Arial"/>
                <a:cs typeface="Arial"/>
              </a:rPr>
              <a:t>учас</a:t>
            </a:r>
            <a:r>
              <a:rPr sz="2500" spc="-25" dirty="0" smtClean="0">
                <a:latin typeface="Arial"/>
                <a:cs typeface="Arial"/>
              </a:rPr>
              <a:t>т</a:t>
            </a:r>
            <a:r>
              <a:rPr sz="2500" spc="-15" dirty="0" smtClean="0">
                <a:latin typeface="Arial"/>
                <a:cs typeface="Arial"/>
              </a:rPr>
              <a:t>ник</a:t>
            </a:r>
            <a:r>
              <a:rPr sz="2500" spc="20" dirty="0" smtClean="0">
                <a:latin typeface="Arial"/>
                <a:cs typeface="Arial"/>
              </a:rPr>
              <a:t> </a:t>
            </a:r>
            <a:r>
              <a:rPr sz="2500" spc="-15" dirty="0" smtClean="0">
                <a:latin typeface="Arial"/>
                <a:cs typeface="Arial"/>
              </a:rPr>
              <a:t>закупки</a:t>
            </a:r>
            <a:r>
              <a:rPr sz="2500" spc="25" dirty="0" smtClean="0">
                <a:latin typeface="Arial"/>
                <a:cs typeface="Arial"/>
              </a:rPr>
              <a:t> </a:t>
            </a:r>
            <a:r>
              <a:rPr sz="2500" spc="-15" dirty="0" smtClean="0">
                <a:latin typeface="Arial"/>
                <a:cs typeface="Arial"/>
              </a:rPr>
              <a:t>=</a:t>
            </a:r>
            <a:r>
              <a:rPr sz="2500" spc="5" dirty="0" smtClean="0">
                <a:latin typeface="Arial"/>
                <a:cs typeface="Arial"/>
              </a:rPr>
              <a:t> </a:t>
            </a:r>
            <a:r>
              <a:rPr sz="2500" spc="-15" dirty="0" smtClean="0">
                <a:latin typeface="Arial"/>
                <a:cs typeface="Arial"/>
              </a:rPr>
              <a:t>пр</a:t>
            </a:r>
            <a:r>
              <a:rPr sz="2500" spc="-10" dirty="0" smtClean="0">
                <a:latin typeface="Arial"/>
                <a:cs typeface="Arial"/>
              </a:rPr>
              <a:t>о</a:t>
            </a:r>
            <a:r>
              <a:rPr sz="2500" spc="-15" dirty="0" smtClean="0">
                <a:latin typeface="Arial"/>
                <a:cs typeface="Arial"/>
              </a:rPr>
              <a:t>и</a:t>
            </a:r>
            <a:r>
              <a:rPr sz="2500" spc="-25" dirty="0" smtClean="0">
                <a:latin typeface="Arial"/>
                <a:cs typeface="Arial"/>
              </a:rPr>
              <a:t>з</a:t>
            </a:r>
            <a:r>
              <a:rPr sz="2500" spc="-15" dirty="0" smtClean="0">
                <a:latin typeface="Arial"/>
                <a:cs typeface="Arial"/>
              </a:rPr>
              <a:t>в</a:t>
            </a:r>
            <a:r>
              <a:rPr sz="2500" spc="-10" dirty="0" smtClean="0">
                <a:latin typeface="Arial"/>
                <a:cs typeface="Arial"/>
              </a:rPr>
              <a:t>о</a:t>
            </a:r>
            <a:r>
              <a:rPr sz="2500" spc="-15" dirty="0" smtClean="0">
                <a:latin typeface="Arial"/>
                <a:cs typeface="Arial"/>
              </a:rPr>
              <a:t>д</a:t>
            </a:r>
            <a:r>
              <a:rPr sz="2500" spc="-25" dirty="0" smtClean="0">
                <a:latin typeface="Arial"/>
                <a:cs typeface="Arial"/>
              </a:rPr>
              <a:t>и</a:t>
            </a:r>
            <a:r>
              <a:rPr sz="2500" spc="-15" dirty="0" smtClean="0">
                <a:latin typeface="Arial"/>
                <a:cs typeface="Arial"/>
              </a:rPr>
              <a:t>тель</a:t>
            </a:r>
            <a:r>
              <a:rPr sz="2500" spc="35" dirty="0" smtClean="0">
                <a:latin typeface="Arial"/>
                <a:cs typeface="Arial"/>
              </a:rPr>
              <a:t> </a:t>
            </a:r>
            <a:r>
              <a:rPr sz="2500" spc="-15" dirty="0" smtClean="0">
                <a:latin typeface="Arial"/>
                <a:cs typeface="Arial"/>
              </a:rPr>
              <a:t>ле</a:t>
            </a:r>
            <a:r>
              <a:rPr sz="2500" spc="-20" dirty="0" smtClean="0">
                <a:latin typeface="Arial"/>
                <a:cs typeface="Arial"/>
              </a:rPr>
              <a:t>к</a:t>
            </a:r>
            <a:r>
              <a:rPr sz="2500" spc="-10" dirty="0" smtClean="0">
                <a:latin typeface="Arial"/>
                <a:cs typeface="Arial"/>
              </a:rPr>
              <a:t>.</a:t>
            </a:r>
            <a:r>
              <a:rPr sz="2500" spc="-15" dirty="0" smtClean="0">
                <a:latin typeface="Arial"/>
                <a:cs typeface="Arial"/>
              </a:rPr>
              <a:t>пр</a:t>
            </a:r>
            <a:r>
              <a:rPr sz="2500" spc="-10" dirty="0" smtClean="0">
                <a:latin typeface="Arial"/>
                <a:cs typeface="Arial"/>
              </a:rPr>
              <a:t>е</a:t>
            </a:r>
            <a:r>
              <a:rPr sz="2500" spc="-15" dirty="0" smtClean="0">
                <a:latin typeface="Arial"/>
                <a:cs typeface="Arial"/>
              </a:rPr>
              <a:t>па</a:t>
            </a:r>
            <a:r>
              <a:rPr sz="2500" spc="-10" dirty="0" smtClean="0">
                <a:latin typeface="Arial"/>
                <a:cs typeface="Arial"/>
              </a:rPr>
              <a:t>р</a:t>
            </a:r>
            <a:r>
              <a:rPr sz="2500" spc="-15" dirty="0" smtClean="0">
                <a:latin typeface="Arial"/>
                <a:cs typeface="Arial"/>
              </a:rPr>
              <a:t>атов</a:t>
            </a:r>
            <a:endParaRPr sz="2500" dirty="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1"/>
              </a:spcBef>
              <a:buFont typeface="Meiryo"/>
              <a:buChar char="➢"/>
            </a:pPr>
            <a:endParaRPr sz="600" dirty="0"/>
          </a:p>
          <a:p>
            <a:pPr marL="355600" indent="-342900">
              <a:lnSpc>
                <a:spcPct val="100000"/>
              </a:lnSpc>
              <a:buFont typeface="Meiryo"/>
              <a:buChar char="➢"/>
              <a:tabLst>
                <a:tab pos="355600" algn="l"/>
              </a:tabLst>
            </a:pPr>
            <a:r>
              <a:rPr sz="2500" spc="-20" dirty="0" smtClean="0">
                <a:latin typeface="Arial"/>
                <a:cs typeface="Arial"/>
              </a:rPr>
              <a:t>НМЦК</a:t>
            </a:r>
            <a:r>
              <a:rPr sz="2500" spc="15" dirty="0" smtClean="0">
                <a:latin typeface="Arial"/>
                <a:cs typeface="Arial"/>
              </a:rPr>
              <a:t> </a:t>
            </a:r>
            <a:r>
              <a:rPr sz="2500" spc="-20" dirty="0" smtClean="0">
                <a:latin typeface="Arial"/>
                <a:cs typeface="Arial"/>
              </a:rPr>
              <a:t>(дл</a:t>
            </a:r>
            <a:r>
              <a:rPr sz="2500" spc="-15" dirty="0" smtClean="0">
                <a:latin typeface="Arial"/>
                <a:cs typeface="Arial"/>
              </a:rPr>
              <a:t>я</a:t>
            </a:r>
            <a:r>
              <a:rPr sz="2500" spc="40" dirty="0" smtClean="0">
                <a:latin typeface="Arial"/>
                <a:cs typeface="Arial"/>
              </a:rPr>
              <a:t> </a:t>
            </a:r>
            <a:r>
              <a:rPr sz="2500" spc="-20" dirty="0" smtClean="0">
                <a:latin typeface="Arial"/>
                <a:cs typeface="Arial"/>
              </a:rPr>
              <a:t>федер</a:t>
            </a:r>
            <a:r>
              <a:rPr sz="2500" spc="-5" dirty="0" smtClean="0">
                <a:latin typeface="Arial"/>
                <a:cs typeface="Arial"/>
              </a:rPr>
              <a:t>а</a:t>
            </a:r>
            <a:r>
              <a:rPr sz="2500" spc="-15" dirty="0" smtClean="0">
                <a:latin typeface="Arial"/>
                <a:cs typeface="Arial"/>
              </a:rPr>
              <a:t>л</a:t>
            </a:r>
            <a:r>
              <a:rPr sz="2500" spc="-25" dirty="0" smtClean="0">
                <a:latin typeface="Arial"/>
                <a:cs typeface="Arial"/>
              </a:rPr>
              <a:t>ь</a:t>
            </a:r>
            <a:r>
              <a:rPr sz="2500" spc="-15" dirty="0" smtClean="0">
                <a:latin typeface="Arial"/>
                <a:cs typeface="Arial"/>
              </a:rPr>
              <a:t>ных</a:t>
            </a:r>
            <a:r>
              <a:rPr sz="2500" spc="20" dirty="0" smtClean="0">
                <a:latin typeface="Arial"/>
                <a:cs typeface="Arial"/>
              </a:rPr>
              <a:t> </a:t>
            </a:r>
            <a:r>
              <a:rPr sz="2500" spc="-15" dirty="0" smtClean="0">
                <a:latin typeface="Arial"/>
                <a:cs typeface="Arial"/>
              </a:rPr>
              <a:t>нужд)</a:t>
            </a:r>
            <a:r>
              <a:rPr sz="2500" spc="30" dirty="0" smtClean="0">
                <a:latin typeface="Arial"/>
                <a:cs typeface="Arial"/>
              </a:rPr>
              <a:t> </a:t>
            </a:r>
            <a:r>
              <a:rPr sz="2500" spc="-15" dirty="0" smtClean="0">
                <a:latin typeface="Arial"/>
                <a:cs typeface="Arial"/>
              </a:rPr>
              <a:t>&gt;</a:t>
            </a:r>
            <a:r>
              <a:rPr sz="2500" spc="5" dirty="0" smtClean="0">
                <a:latin typeface="Arial"/>
                <a:cs typeface="Arial"/>
              </a:rPr>
              <a:t> </a:t>
            </a:r>
            <a:r>
              <a:rPr sz="2500" spc="-15" dirty="0" smtClean="0">
                <a:latin typeface="Arial"/>
                <a:cs typeface="Arial"/>
              </a:rPr>
              <a:t>10</a:t>
            </a:r>
            <a:r>
              <a:rPr sz="2500" spc="-10" dirty="0" smtClean="0">
                <a:latin typeface="Arial"/>
                <a:cs typeface="Arial"/>
              </a:rPr>
              <a:t> </a:t>
            </a:r>
            <a:r>
              <a:rPr sz="2500" spc="-20" dirty="0" smtClean="0">
                <a:latin typeface="Arial"/>
                <a:cs typeface="Arial"/>
              </a:rPr>
              <a:t>млн</a:t>
            </a:r>
            <a:r>
              <a:rPr sz="2500" spc="20" dirty="0" smtClean="0">
                <a:latin typeface="Arial"/>
                <a:cs typeface="Arial"/>
              </a:rPr>
              <a:t> </a:t>
            </a:r>
            <a:r>
              <a:rPr sz="2500" spc="-15" dirty="0" smtClean="0">
                <a:latin typeface="Arial"/>
                <a:cs typeface="Arial"/>
              </a:rPr>
              <a:t>руб</a:t>
            </a:r>
            <a:r>
              <a:rPr sz="2500" spc="-10" dirty="0" smtClean="0">
                <a:latin typeface="Arial"/>
                <a:cs typeface="Arial"/>
              </a:rPr>
              <a:t>.</a:t>
            </a:r>
            <a:endParaRPr sz="2500" dirty="0">
              <a:latin typeface="Arial"/>
              <a:cs typeface="Arial"/>
            </a:endParaRPr>
          </a:p>
          <a:p>
            <a:pPr>
              <a:lnSpc>
                <a:spcPts val="600"/>
              </a:lnSpc>
              <a:buFont typeface="Meiryo"/>
              <a:buChar char="➢"/>
            </a:pPr>
            <a:endParaRPr sz="600" dirty="0"/>
          </a:p>
          <a:p>
            <a:pPr marL="355600" indent="-342900">
              <a:lnSpc>
                <a:spcPct val="100000"/>
              </a:lnSpc>
              <a:buFont typeface="Meiryo"/>
              <a:buChar char="➢"/>
              <a:tabLst>
                <a:tab pos="355600" algn="l"/>
                <a:tab pos="1460500" algn="l"/>
                <a:tab pos="2299970" algn="l"/>
                <a:tab pos="4577080" algn="l"/>
                <a:tab pos="4946015" algn="l"/>
                <a:tab pos="7487284" algn="l"/>
              </a:tabLst>
            </a:pPr>
            <a:r>
              <a:rPr sz="2500" spc="-20" dirty="0" smtClean="0">
                <a:latin typeface="Arial"/>
                <a:cs typeface="Arial"/>
              </a:rPr>
              <a:t>НМ</a:t>
            </a:r>
            <a:r>
              <a:rPr sz="2500" spc="-15" dirty="0" smtClean="0">
                <a:latin typeface="Arial"/>
                <a:cs typeface="Arial"/>
              </a:rPr>
              <a:t>ЦК	</a:t>
            </a:r>
            <a:r>
              <a:rPr sz="2500" spc="-5" dirty="0" smtClean="0">
                <a:latin typeface="Arial"/>
                <a:cs typeface="Arial"/>
              </a:rPr>
              <a:t>(</a:t>
            </a:r>
            <a:r>
              <a:rPr sz="2500" spc="-10" dirty="0" smtClean="0">
                <a:latin typeface="Arial"/>
                <a:cs typeface="Arial"/>
              </a:rPr>
              <a:t>д</a:t>
            </a:r>
            <a:r>
              <a:rPr sz="2500" spc="-15" dirty="0" smtClean="0">
                <a:latin typeface="Arial"/>
                <a:cs typeface="Arial"/>
              </a:rPr>
              <a:t>ля	р</a:t>
            </a:r>
            <a:r>
              <a:rPr sz="2500" spc="-10" dirty="0" smtClean="0">
                <a:latin typeface="Arial"/>
                <a:cs typeface="Arial"/>
              </a:rPr>
              <a:t>е</a:t>
            </a:r>
            <a:r>
              <a:rPr sz="2500" spc="-15" dirty="0" smtClean="0">
                <a:latin typeface="Arial"/>
                <a:cs typeface="Arial"/>
              </a:rPr>
              <a:t>гион</a:t>
            </a:r>
            <a:r>
              <a:rPr sz="2500" spc="-10" dirty="0" smtClean="0">
                <a:latin typeface="Arial"/>
                <a:cs typeface="Arial"/>
              </a:rPr>
              <a:t>а</a:t>
            </a:r>
            <a:r>
              <a:rPr sz="2500" spc="-15" dirty="0" smtClean="0">
                <a:latin typeface="Arial"/>
                <a:cs typeface="Arial"/>
              </a:rPr>
              <a:t>л</a:t>
            </a:r>
            <a:r>
              <a:rPr sz="2500" spc="-25" dirty="0" smtClean="0">
                <a:latin typeface="Arial"/>
                <a:cs typeface="Arial"/>
              </a:rPr>
              <a:t>ь</a:t>
            </a:r>
            <a:r>
              <a:rPr sz="2500" spc="-15" dirty="0" smtClean="0">
                <a:latin typeface="Arial"/>
                <a:cs typeface="Arial"/>
              </a:rPr>
              <a:t>н</a:t>
            </a:r>
            <a:r>
              <a:rPr sz="2500" spc="-5" dirty="0" smtClean="0">
                <a:latin typeface="Arial"/>
                <a:cs typeface="Arial"/>
              </a:rPr>
              <a:t>ы</a:t>
            </a:r>
            <a:r>
              <a:rPr sz="2500" spc="-15" dirty="0" smtClean="0">
                <a:latin typeface="Arial"/>
                <a:cs typeface="Arial"/>
              </a:rPr>
              <a:t>х	и	мун</a:t>
            </a:r>
            <a:r>
              <a:rPr sz="2500" spc="-5" dirty="0" smtClean="0">
                <a:latin typeface="Arial"/>
                <a:cs typeface="Arial"/>
              </a:rPr>
              <a:t>иц</a:t>
            </a:r>
            <a:r>
              <a:rPr sz="2500" spc="-15" dirty="0" smtClean="0">
                <a:latin typeface="Arial"/>
                <a:cs typeface="Arial"/>
              </a:rPr>
              <a:t>ипальн</a:t>
            </a:r>
            <a:r>
              <a:rPr sz="2500" spc="-5" dirty="0" smtClean="0">
                <a:latin typeface="Arial"/>
                <a:cs typeface="Arial"/>
              </a:rPr>
              <a:t>ы</a:t>
            </a:r>
            <a:r>
              <a:rPr sz="2500" spc="-15" dirty="0" smtClean="0">
                <a:latin typeface="Arial"/>
                <a:cs typeface="Arial"/>
              </a:rPr>
              <a:t>х	ну</a:t>
            </a:r>
            <a:r>
              <a:rPr sz="2500" spc="-10" dirty="0" smtClean="0">
                <a:latin typeface="Arial"/>
                <a:cs typeface="Arial"/>
              </a:rPr>
              <a:t>ж</a:t>
            </a:r>
            <a:r>
              <a:rPr sz="2500" spc="-15" dirty="0" smtClean="0">
                <a:latin typeface="Arial"/>
                <a:cs typeface="Arial"/>
              </a:rPr>
              <a:t>д)</a:t>
            </a:r>
            <a:endParaRPr sz="2500" dirty="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823706" y="4826000"/>
            <a:ext cx="1471930" cy="3905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  <a:tabLst>
                <a:tab pos="388620" algn="l"/>
              </a:tabLst>
            </a:pPr>
            <a:r>
              <a:rPr sz="2500" spc="-15" dirty="0" smtClean="0">
                <a:latin typeface="Arial"/>
                <a:cs typeface="Arial"/>
              </a:rPr>
              <a:t>&gt;	р</a:t>
            </a:r>
            <a:r>
              <a:rPr sz="2500" spc="-5" dirty="0" smtClean="0">
                <a:latin typeface="Arial"/>
                <a:cs typeface="Arial"/>
              </a:rPr>
              <a:t>а</a:t>
            </a:r>
            <a:r>
              <a:rPr sz="2500" spc="-15" dirty="0" smtClean="0">
                <a:latin typeface="Arial"/>
                <a:cs typeface="Arial"/>
              </a:rPr>
              <a:t>змер</a:t>
            </a:r>
            <a:endParaRPr sz="25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63041" y="5207000"/>
            <a:ext cx="9476740" cy="3905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500" spc="-15" dirty="0" smtClean="0">
                <a:latin typeface="Arial"/>
                <a:cs typeface="Arial"/>
              </a:rPr>
              <a:t>устан</a:t>
            </a:r>
            <a:r>
              <a:rPr sz="2500" spc="-10" dirty="0" smtClean="0">
                <a:latin typeface="Arial"/>
                <a:cs typeface="Arial"/>
              </a:rPr>
              <a:t>о</a:t>
            </a:r>
            <a:r>
              <a:rPr sz="2500" spc="-15" dirty="0" smtClean="0">
                <a:latin typeface="Arial"/>
                <a:cs typeface="Arial"/>
              </a:rPr>
              <a:t>вл</a:t>
            </a:r>
            <a:r>
              <a:rPr sz="2500" spc="-10" dirty="0" smtClean="0">
                <a:latin typeface="Arial"/>
                <a:cs typeface="Arial"/>
              </a:rPr>
              <a:t>е</a:t>
            </a:r>
            <a:r>
              <a:rPr sz="2500" spc="-15" dirty="0" smtClean="0">
                <a:latin typeface="Arial"/>
                <a:cs typeface="Arial"/>
              </a:rPr>
              <a:t>нный</a:t>
            </a:r>
            <a:r>
              <a:rPr sz="2500" spc="5" dirty="0" smtClean="0">
                <a:latin typeface="Arial"/>
                <a:cs typeface="Arial"/>
              </a:rPr>
              <a:t> </a:t>
            </a:r>
            <a:r>
              <a:rPr sz="2500" spc="-15" dirty="0" smtClean="0">
                <a:latin typeface="Arial"/>
                <a:cs typeface="Arial"/>
              </a:rPr>
              <a:t>в</a:t>
            </a:r>
            <a:r>
              <a:rPr sz="2500" spc="-10" dirty="0" smtClean="0">
                <a:latin typeface="Arial"/>
                <a:cs typeface="Arial"/>
              </a:rPr>
              <a:t>ы</a:t>
            </a:r>
            <a:r>
              <a:rPr sz="2500" spc="-20" dirty="0" smtClean="0">
                <a:latin typeface="Arial"/>
                <a:cs typeface="Arial"/>
              </a:rPr>
              <a:t>сшим</a:t>
            </a:r>
            <a:r>
              <a:rPr sz="2500" spc="15" dirty="0" smtClean="0">
                <a:latin typeface="Arial"/>
                <a:cs typeface="Arial"/>
              </a:rPr>
              <a:t> </a:t>
            </a:r>
            <a:r>
              <a:rPr sz="2500" spc="-15" dirty="0" smtClean="0">
                <a:latin typeface="Arial"/>
                <a:cs typeface="Arial"/>
              </a:rPr>
              <a:t>исполнительным</a:t>
            </a:r>
            <a:r>
              <a:rPr sz="2500" spc="50" dirty="0" smtClean="0">
                <a:latin typeface="Arial"/>
                <a:cs typeface="Arial"/>
              </a:rPr>
              <a:t> </a:t>
            </a:r>
            <a:r>
              <a:rPr sz="2500" spc="-15" dirty="0" smtClean="0">
                <a:latin typeface="Arial"/>
                <a:cs typeface="Arial"/>
              </a:rPr>
              <a:t>о</a:t>
            </a:r>
            <a:r>
              <a:rPr sz="2500" spc="-10" dirty="0" smtClean="0">
                <a:latin typeface="Arial"/>
                <a:cs typeface="Arial"/>
              </a:rPr>
              <a:t>р</a:t>
            </a:r>
            <a:r>
              <a:rPr sz="2500" spc="-15" dirty="0" smtClean="0">
                <a:latin typeface="Arial"/>
                <a:cs typeface="Arial"/>
              </a:rPr>
              <a:t>ган</a:t>
            </a:r>
            <a:r>
              <a:rPr sz="2500" spc="-5" dirty="0" smtClean="0">
                <a:latin typeface="Arial"/>
                <a:cs typeface="Arial"/>
              </a:rPr>
              <a:t>о</a:t>
            </a:r>
            <a:r>
              <a:rPr sz="2500" spc="-20" dirty="0" smtClean="0">
                <a:latin typeface="Arial"/>
                <a:cs typeface="Arial"/>
              </a:rPr>
              <a:t>м</a:t>
            </a:r>
            <a:r>
              <a:rPr sz="2500" spc="-10" dirty="0" smtClean="0">
                <a:latin typeface="Arial"/>
                <a:cs typeface="Arial"/>
              </a:rPr>
              <a:t> </a:t>
            </a:r>
            <a:r>
              <a:rPr sz="2500" spc="-15" dirty="0" smtClean="0">
                <a:latin typeface="Arial"/>
                <a:cs typeface="Arial"/>
              </a:rPr>
              <a:t>субъекта</a:t>
            </a:r>
            <a:r>
              <a:rPr sz="2500" spc="25" dirty="0" smtClean="0">
                <a:latin typeface="Arial"/>
                <a:cs typeface="Arial"/>
              </a:rPr>
              <a:t> </a:t>
            </a:r>
            <a:r>
              <a:rPr sz="2500" spc="-20" dirty="0" smtClean="0">
                <a:latin typeface="Arial"/>
                <a:cs typeface="Arial"/>
              </a:rPr>
              <a:t>РФ</a:t>
            </a:r>
            <a:endParaRPr sz="2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79298" y="6994397"/>
            <a:ext cx="9756521" cy="0"/>
          </a:xfrm>
          <a:custGeom>
            <a:avLst/>
            <a:gdLst/>
            <a:ahLst/>
            <a:cxnLst/>
            <a:rect l="l" t="t" r="r" b="b"/>
            <a:pathLst>
              <a:path w="9756521">
                <a:moveTo>
                  <a:pt x="0" y="0"/>
                </a:moveTo>
                <a:lnTo>
                  <a:pt x="9756521" y="0"/>
                </a:lnTo>
              </a:path>
            </a:pathLst>
          </a:custGeom>
          <a:ln w="10668">
            <a:solidFill>
              <a:srgbClr val="E6E7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78536" y="1495044"/>
            <a:ext cx="9756521" cy="0"/>
          </a:xfrm>
          <a:custGeom>
            <a:avLst/>
            <a:gdLst/>
            <a:ahLst/>
            <a:cxnLst/>
            <a:rect l="l" t="t" r="r" b="b"/>
            <a:pathLst>
              <a:path w="9756521">
                <a:moveTo>
                  <a:pt x="0" y="0"/>
                </a:moveTo>
                <a:lnTo>
                  <a:pt x="9756521" y="0"/>
                </a:lnTo>
              </a:path>
            </a:pathLst>
          </a:custGeom>
          <a:ln w="18288">
            <a:solidFill>
              <a:srgbClr val="00628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12420" marR="12700">
              <a:lnSpc>
                <a:spcPct val="100000"/>
              </a:lnSpc>
            </a:pPr>
            <a:r>
              <a:rPr sz="2500" b="1" spc="-20" dirty="0" smtClean="0">
                <a:solidFill>
                  <a:srgbClr val="006284"/>
                </a:solidFill>
                <a:latin typeface="Arial"/>
                <a:cs typeface="Arial"/>
              </a:rPr>
              <a:t>П</a:t>
            </a:r>
            <a:r>
              <a:rPr sz="2500" b="1" spc="-15" dirty="0" smtClean="0">
                <a:solidFill>
                  <a:srgbClr val="006284"/>
                </a:solidFill>
                <a:latin typeface="Arial"/>
                <a:cs typeface="Arial"/>
              </a:rPr>
              <a:t>Р</a:t>
            </a:r>
            <a:r>
              <a:rPr sz="2500" b="1" spc="-20" dirty="0" smtClean="0">
                <a:solidFill>
                  <a:srgbClr val="006284"/>
                </a:solidFill>
                <a:latin typeface="Arial"/>
                <a:cs typeface="Arial"/>
              </a:rPr>
              <a:t>И П</a:t>
            </a:r>
            <a:r>
              <a:rPr sz="2500" b="1" spc="-15" dirty="0" smtClean="0">
                <a:solidFill>
                  <a:srgbClr val="006284"/>
                </a:solidFill>
                <a:latin typeface="Arial"/>
                <a:cs typeface="Arial"/>
              </a:rPr>
              <a:t>Р</a:t>
            </a:r>
            <a:r>
              <a:rPr sz="2500" b="1" spc="-20" dirty="0" smtClean="0">
                <a:solidFill>
                  <a:srgbClr val="006284"/>
                </a:solidFill>
                <a:latin typeface="Arial"/>
                <a:cs typeface="Arial"/>
              </a:rPr>
              <a:t>ОВЕДЕН</a:t>
            </a:r>
            <a:r>
              <a:rPr sz="2500" b="1" spc="-15" dirty="0" smtClean="0">
                <a:solidFill>
                  <a:srgbClr val="006284"/>
                </a:solidFill>
                <a:latin typeface="Arial"/>
                <a:cs typeface="Arial"/>
              </a:rPr>
              <a:t>И</a:t>
            </a:r>
            <a:r>
              <a:rPr sz="2500" b="1" spc="-20" dirty="0" smtClean="0">
                <a:solidFill>
                  <a:srgbClr val="006284"/>
                </a:solidFill>
                <a:latin typeface="Arial"/>
                <a:cs typeface="Arial"/>
              </a:rPr>
              <a:t>И</a:t>
            </a:r>
            <a:r>
              <a:rPr sz="2500" b="1" spc="-5" dirty="0" smtClean="0">
                <a:solidFill>
                  <a:srgbClr val="006284"/>
                </a:solidFill>
                <a:latin typeface="Arial"/>
                <a:cs typeface="Arial"/>
              </a:rPr>
              <a:t> </a:t>
            </a:r>
            <a:r>
              <a:rPr sz="2500" b="1" spc="-20" dirty="0" smtClean="0">
                <a:solidFill>
                  <a:srgbClr val="006284"/>
                </a:solidFill>
                <a:latin typeface="Arial"/>
                <a:cs typeface="Arial"/>
              </a:rPr>
              <a:t>КОНКУРСА</a:t>
            </a:r>
            <a:r>
              <a:rPr sz="2500" b="1" spc="-5" dirty="0" smtClean="0">
                <a:solidFill>
                  <a:srgbClr val="006284"/>
                </a:solidFill>
                <a:latin typeface="Arial"/>
                <a:cs typeface="Arial"/>
              </a:rPr>
              <a:t> </a:t>
            </a:r>
            <a:r>
              <a:rPr sz="2500" b="1" spc="-10" dirty="0" smtClean="0">
                <a:solidFill>
                  <a:srgbClr val="006284"/>
                </a:solidFill>
                <a:latin typeface="Arial"/>
                <a:cs typeface="Arial"/>
              </a:rPr>
              <a:t>И</a:t>
            </a:r>
            <a:r>
              <a:rPr sz="2500" b="1" spc="-20" dirty="0" smtClean="0">
                <a:solidFill>
                  <a:srgbClr val="006284"/>
                </a:solidFill>
                <a:latin typeface="Arial"/>
                <a:cs typeface="Arial"/>
              </a:rPr>
              <a:t>ЛИ</a:t>
            </a:r>
            <a:r>
              <a:rPr sz="2500" b="1" spc="-5" dirty="0" smtClean="0">
                <a:solidFill>
                  <a:srgbClr val="006284"/>
                </a:solidFill>
                <a:latin typeface="Arial"/>
                <a:cs typeface="Arial"/>
              </a:rPr>
              <a:t> </a:t>
            </a:r>
            <a:r>
              <a:rPr sz="2500" b="1" spc="-20" dirty="0" smtClean="0">
                <a:solidFill>
                  <a:srgbClr val="006284"/>
                </a:solidFill>
                <a:latin typeface="Arial"/>
                <a:cs typeface="Arial"/>
              </a:rPr>
              <a:t>АУКЦ</a:t>
            </a:r>
            <a:r>
              <a:rPr sz="2500" b="1" spc="-15" dirty="0" smtClean="0">
                <a:solidFill>
                  <a:srgbClr val="006284"/>
                </a:solidFill>
                <a:latin typeface="Arial"/>
                <a:cs typeface="Arial"/>
              </a:rPr>
              <a:t>И</a:t>
            </a:r>
            <a:r>
              <a:rPr sz="2500" b="1" spc="-20" dirty="0" smtClean="0">
                <a:solidFill>
                  <a:srgbClr val="006284"/>
                </a:solidFill>
                <a:latin typeface="Arial"/>
                <a:cs typeface="Arial"/>
              </a:rPr>
              <a:t>ОНА</a:t>
            </a:r>
            <a:r>
              <a:rPr sz="2500" b="1" spc="-15" dirty="0" smtClean="0">
                <a:solidFill>
                  <a:srgbClr val="006284"/>
                </a:solidFill>
                <a:latin typeface="Arial"/>
                <a:cs typeface="Arial"/>
              </a:rPr>
              <a:t> ПР</a:t>
            </a:r>
            <a:r>
              <a:rPr sz="2500" b="1" spc="-20" dirty="0" smtClean="0">
                <a:solidFill>
                  <a:srgbClr val="006284"/>
                </a:solidFill>
                <a:latin typeface="Arial"/>
                <a:cs typeface="Arial"/>
              </a:rPr>
              <a:t>ЕДЛОЖЕНА</a:t>
            </a:r>
            <a:r>
              <a:rPr sz="2500" b="1" spc="-5" dirty="0" smtClean="0">
                <a:solidFill>
                  <a:srgbClr val="006284"/>
                </a:solidFill>
                <a:latin typeface="Arial"/>
                <a:cs typeface="Arial"/>
              </a:rPr>
              <a:t> </a:t>
            </a:r>
            <a:r>
              <a:rPr sz="2500" b="1" spc="-20" dirty="0" smtClean="0">
                <a:solidFill>
                  <a:srgbClr val="006284"/>
                </a:solidFill>
                <a:latin typeface="Arial"/>
                <a:cs typeface="Arial"/>
              </a:rPr>
              <a:t>Ц</a:t>
            </a:r>
            <a:r>
              <a:rPr sz="2500" b="1" spc="-15" dirty="0" smtClean="0">
                <a:solidFill>
                  <a:srgbClr val="006284"/>
                </a:solidFill>
                <a:latin typeface="Arial"/>
                <a:cs typeface="Arial"/>
              </a:rPr>
              <a:t>Е</a:t>
            </a:r>
            <a:r>
              <a:rPr sz="2500" b="1" spc="-20" dirty="0" smtClean="0">
                <a:solidFill>
                  <a:srgbClr val="006284"/>
                </a:solidFill>
                <a:latin typeface="Arial"/>
                <a:cs typeface="Arial"/>
              </a:rPr>
              <a:t>НА</a:t>
            </a:r>
            <a:r>
              <a:rPr sz="2500" b="1" spc="-5" dirty="0" smtClean="0">
                <a:solidFill>
                  <a:srgbClr val="006284"/>
                </a:solidFill>
                <a:latin typeface="Arial"/>
                <a:cs typeface="Arial"/>
              </a:rPr>
              <a:t> </a:t>
            </a:r>
            <a:r>
              <a:rPr sz="2500" b="1" spc="-20" dirty="0" smtClean="0">
                <a:solidFill>
                  <a:srgbClr val="006284"/>
                </a:solidFill>
                <a:latin typeface="Arial"/>
                <a:cs typeface="Arial"/>
              </a:rPr>
              <a:t>КОНТРАКТА</a:t>
            </a:r>
            <a:r>
              <a:rPr sz="2500" b="1" spc="-5" dirty="0" smtClean="0">
                <a:solidFill>
                  <a:srgbClr val="006284"/>
                </a:solidFill>
                <a:latin typeface="Arial"/>
                <a:cs typeface="Arial"/>
              </a:rPr>
              <a:t> </a:t>
            </a:r>
            <a:r>
              <a:rPr sz="2500" b="1" spc="-15" dirty="0" smtClean="0">
                <a:solidFill>
                  <a:srgbClr val="006284"/>
                </a:solidFill>
                <a:latin typeface="Arial"/>
                <a:cs typeface="Arial"/>
              </a:rPr>
              <a:t>≤</a:t>
            </a:r>
            <a:r>
              <a:rPr sz="2500" b="1" spc="20" dirty="0" smtClean="0">
                <a:solidFill>
                  <a:srgbClr val="006284"/>
                </a:solidFill>
                <a:latin typeface="Arial"/>
                <a:cs typeface="Arial"/>
              </a:rPr>
              <a:t> </a:t>
            </a:r>
            <a:r>
              <a:rPr sz="2500" b="1" spc="-20" dirty="0" smtClean="0">
                <a:solidFill>
                  <a:srgbClr val="006284"/>
                </a:solidFill>
                <a:latin typeface="Arial"/>
                <a:cs typeface="Arial"/>
              </a:rPr>
              <a:t>75% НМЦК</a:t>
            </a:r>
            <a:endParaRPr sz="25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16991" y="2487167"/>
            <a:ext cx="3047999" cy="838200"/>
          </a:xfrm>
          <a:custGeom>
            <a:avLst/>
            <a:gdLst/>
            <a:ahLst/>
            <a:cxnLst/>
            <a:rect l="l" t="t" r="r" b="b"/>
            <a:pathLst>
              <a:path w="3048000" h="838200">
                <a:moveTo>
                  <a:pt x="0" y="838200"/>
                </a:moveTo>
                <a:lnTo>
                  <a:pt x="3047999" y="838200"/>
                </a:lnTo>
                <a:lnTo>
                  <a:pt x="3047999" y="0"/>
                </a:lnTo>
                <a:lnTo>
                  <a:pt x="0" y="0"/>
                </a:lnTo>
                <a:lnTo>
                  <a:pt x="0" y="838200"/>
                </a:lnTo>
                <a:close/>
              </a:path>
            </a:pathLst>
          </a:custGeom>
          <a:solidFill>
            <a:srgbClr val="0062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26135" y="2771394"/>
            <a:ext cx="2232025" cy="2698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700" b="1" dirty="0" smtClean="0">
                <a:solidFill>
                  <a:srgbClr val="FFFFFF"/>
                </a:solidFill>
                <a:latin typeface="Arial"/>
                <a:cs typeface="Arial"/>
              </a:rPr>
              <a:t>НМЦК</a:t>
            </a:r>
            <a:r>
              <a:rPr sz="1700" b="1" spc="-2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b="1" spc="0" dirty="0" smtClean="0">
                <a:solidFill>
                  <a:srgbClr val="FFFFFF"/>
                </a:solidFill>
                <a:latin typeface="Arial"/>
                <a:cs typeface="Arial"/>
              </a:rPr>
              <a:t>≤</a:t>
            </a:r>
            <a:r>
              <a:rPr sz="1700" b="1" spc="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b="1" spc="0" dirty="0" smtClean="0">
                <a:solidFill>
                  <a:srgbClr val="FFFFFF"/>
                </a:solidFill>
                <a:latin typeface="Arial"/>
                <a:cs typeface="Arial"/>
              </a:rPr>
              <a:t>15</a:t>
            </a:r>
            <a:r>
              <a:rPr sz="1700" b="1" spc="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b="1" spc="0" dirty="0" smtClean="0">
                <a:solidFill>
                  <a:srgbClr val="FFFFFF"/>
                </a:solidFill>
                <a:latin typeface="Arial"/>
                <a:cs typeface="Arial"/>
              </a:rPr>
              <a:t>МЛ</a:t>
            </a:r>
            <a:r>
              <a:rPr sz="1700" b="1" spc="5" dirty="0" smtClean="0">
                <a:solidFill>
                  <a:srgbClr val="FFFFFF"/>
                </a:solidFill>
                <a:latin typeface="Arial"/>
                <a:cs typeface="Arial"/>
              </a:rPr>
              <a:t>Н</a:t>
            </a:r>
            <a:r>
              <a:rPr sz="1700" b="1" spc="-10" dirty="0" smtClean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sz="1700" b="1" spc="-25" dirty="0" smtClean="0">
                <a:solidFill>
                  <a:srgbClr val="FFFFFF"/>
                </a:solidFill>
                <a:latin typeface="Arial"/>
                <a:cs typeface="Arial"/>
              </a:rPr>
              <a:t>Р</a:t>
            </a:r>
            <a:r>
              <a:rPr sz="1700" b="1" spc="0" dirty="0" smtClean="0">
                <a:solidFill>
                  <a:srgbClr val="FFFFFF"/>
                </a:solidFill>
                <a:latin typeface="Arial"/>
                <a:cs typeface="Arial"/>
              </a:rPr>
              <a:t>УБ.</a:t>
            </a:r>
            <a:endParaRPr sz="17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217670" y="1902713"/>
            <a:ext cx="6019800" cy="2019300"/>
          </a:xfrm>
          <a:custGeom>
            <a:avLst/>
            <a:gdLst/>
            <a:ahLst/>
            <a:cxnLst/>
            <a:rect l="l" t="t" r="r" b="b"/>
            <a:pathLst>
              <a:path w="6019800" h="2019300">
                <a:moveTo>
                  <a:pt x="0" y="2019300"/>
                </a:moveTo>
                <a:lnTo>
                  <a:pt x="6019800" y="2019300"/>
                </a:lnTo>
                <a:lnTo>
                  <a:pt x="6019800" y="0"/>
                </a:lnTo>
                <a:lnTo>
                  <a:pt x="0" y="0"/>
                </a:lnTo>
                <a:lnTo>
                  <a:pt x="0" y="2019300"/>
                </a:lnTo>
                <a:close/>
              </a:path>
            </a:pathLst>
          </a:custGeom>
          <a:ln w="25908">
            <a:solidFill>
              <a:srgbClr val="709DC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296536" y="1999741"/>
            <a:ext cx="5781675" cy="182498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76530">
              <a:lnSpc>
                <a:spcPct val="100000"/>
              </a:lnSpc>
            </a:pPr>
            <a:r>
              <a:rPr sz="1700" b="1" dirty="0" smtClean="0">
                <a:solidFill>
                  <a:srgbClr val="006284"/>
                </a:solidFill>
                <a:latin typeface="Arial"/>
                <a:cs typeface="Arial"/>
              </a:rPr>
              <a:t>Ин</a:t>
            </a:r>
            <a:r>
              <a:rPr sz="1700" b="1" spc="-50" dirty="0" smtClean="0">
                <a:solidFill>
                  <a:srgbClr val="006284"/>
                </a:solidFill>
                <a:latin typeface="Arial"/>
                <a:cs typeface="Arial"/>
              </a:rPr>
              <a:t>ф</a:t>
            </a:r>
            <a:r>
              <a:rPr sz="1700" b="1" spc="0" dirty="0" smtClean="0">
                <a:solidFill>
                  <a:srgbClr val="006284"/>
                </a:solidFill>
                <a:latin typeface="Arial"/>
                <a:cs typeface="Arial"/>
              </a:rPr>
              <a:t>о</a:t>
            </a:r>
            <a:r>
              <a:rPr sz="1700" b="1" spc="-20" dirty="0" smtClean="0">
                <a:solidFill>
                  <a:srgbClr val="006284"/>
                </a:solidFill>
                <a:latin typeface="Arial"/>
                <a:cs typeface="Arial"/>
              </a:rPr>
              <a:t>р</a:t>
            </a:r>
            <a:r>
              <a:rPr sz="1700" b="1" spc="-30" dirty="0" smtClean="0">
                <a:solidFill>
                  <a:srgbClr val="006284"/>
                </a:solidFill>
                <a:latin typeface="Arial"/>
                <a:cs typeface="Arial"/>
              </a:rPr>
              <a:t>м</a:t>
            </a:r>
            <a:r>
              <a:rPr sz="1700" b="1" spc="0" dirty="0" smtClean="0">
                <a:solidFill>
                  <a:srgbClr val="006284"/>
                </a:solidFill>
                <a:latin typeface="Arial"/>
                <a:cs typeface="Arial"/>
              </a:rPr>
              <a:t>ац</a:t>
            </a:r>
            <a:r>
              <a:rPr sz="1700" b="1" spc="-10" dirty="0" smtClean="0">
                <a:solidFill>
                  <a:srgbClr val="006284"/>
                </a:solidFill>
                <a:latin typeface="Arial"/>
                <a:cs typeface="Arial"/>
              </a:rPr>
              <a:t>и</a:t>
            </a:r>
            <a:r>
              <a:rPr sz="1700" b="1" spc="0" dirty="0" smtClean="0">
                <a:solidFill>
                  <a:srgbClr val="006284"/>
                </a:solidFill>
                <a:latin typeface="Arial"/>
                <a:cs typeface="Arial"/>
              </a:rPr>
              <a:t>я</a:t>
            </a:r>
            <a:r>
              <a:rPr sz="1700" b="1" spc="15" dirty="0" smtClean="0">
                <a:solidFill>
                  <a:srgbClr val="006284"/>
                </a:solidFill>
                <a:latin typeface="Arial"/>
                <a:cs typeface="Arial"/>
              </a:rPr>
              <a:t> </a:t>
            </a:r>
            <a:r>
              <a:rPr sz="1700" b="1" spc="0" dirty="0" smtClean="0">
                <a:solidFill>
                  <a:srgbClr val="006284"/>
                </a:solidFill>
                <a:latin typeface="Arial"/>
                <a:cs typeface="Arial"/>
              </a:rPr>
              <a:t>о добр</a:t>
            </a:r>
            <a:r>
              <a:rPr sz="1700" b="1" spc="-20" dirty="0" smtClean="0">
                <a:solidFill>
                  <a:srgbClr val="006284"/>
                </a:solidFill>
                <a:latin typeface="Arial"/>
                <a:cs typeface="Arial"/>
              </a:rPr>
              <a:t>о</a:t>
            </a:r>
            <a:r>
              <a:rPr sz="1700" b="1" spc="0" dirty="0" smtClean="0">
                <a:solidFill>
                  <a:srgbClr val="006284"/>
                </a:solidFill>
                <a:latin typeface="Arial"/>
                <a:cs typeface="Arial"/>
              </a:rPr>
              <a:t>со</a:t>
            </a:r>
            <a:r>
              <a:rPr sz="1700" b="1" spc="-25" dirty="0" smtClean="0">
                <a:solidFill>
                  <a:srgbClr val="006284"/>
                </a:solidFill>
                <a:latin typeface="Arial"/>
                <a:cs typeface="Arial"/>
              </a:rPr>
              <a:t>ве</a:t>
            </a:r>
            <a:r>
              <a:rPr sz="1700" b="1" spc="0" dirty="0" smtClean="0">
                <a:solidFill>
                  <a:srgbClr val="006284"/>
                </a:solidFill>
                <a:latin typeface="Arial"/>
                <a:cs typeface="Arial"/>
              </a:rPr>
              <a:t>с</a:t>
            </a:r>
            <a:r>
              <a:rPr sz="1700" b="1" spc="-20" dirty="0" smtClean="0">
                <a:solidFill>
                  <a:srgbClr val="006284"/>
                </a:solidFill>
                <a:latin typeface="Arial"/>
                <a:cs typeface="Arial"/>
              </a:rPr>
              <a:t>т</a:t>
            </a:r>
            <a:r>
              <a:rPr sz="1700" b="1" spc="0" dirty="0" smtClean="0">
                <a:solidFill>
                  <a:srgbClr val="006284"/>
                </a:solidFill>
                <a:latin typeface="Arial"/>
                <a:cs typeface="Arial"/>
              </a:rPr>
              <a:t>н</a:t>
            </a:r>
            <a:r>
              <a:rPr sz="1700" b="1" spc="-20" dirty="0" smtClean="0">
                <a:solidFill>
                  <a:srgbClr val="006284"/>
                </a:solidFill>
                <a:latin typeface="Arial"/>
                <a:cs typeface="Arial"/>
              </a:rPr>
              <a:t>о</a:t>
            </a:r>
            <a:r>
              <a:rPr sz="1700" b="1" spc="0" dirty="0" smtClean="0">
                <a:solidFill>
                  <a:srgbClr val="006284"/>
                </a:solidFill>
                <a:latin typeface="Arial"/>
                <a:cs typeface="Arial"/>
              </a:rPr>
              <a:t>с</a:t>
            </a:r>
            <a:r>
              <a:rPr sz="1700" b="1" spc="-20" dirty="0" smtClean="0">
                <a:solidFill>
                  <a:srgbClr val="006284"/>
                </a:solidFill>
                <a:latin typeface="Arial"/>
                <a:cs typeface="Arial"/>
              </a:rPr>
              <a:t>т</a:t>
            </a:r>
            <a:r>
              <a:rPr sz="1700" b="1" spc="0" dirty="0" smtClean="0">
                <a:solidFill>
                  <a:srgbClr val="006284"/>
                </a:solidFill>
                <a:latin typeface="Arial"/>
                <a:cs typeface="Arial"/>
              </a:rPr>
              <a:t>и</a:t>
            </a:r>
            <a:r>
              <a:rPr sz="1700" b="1" spc="20" dirty="0" smtClean="0">
                <a:solidFill>
                  <a:srgbClr val="006284"/>
                </a:solidFill>
                <a:latin typeface="Arial"/>
                <a:cs typeface="Arial"/>
              </a:rPr>
              <a:t> </a:t>
            </a:r>
            <a:r>
              <a:rPr sz="1700" b="1" spc="0" dirty="0" smtClean="0">
                <a:latin typeface="Arial"/>
                <a:cs typeface="Arial"/>
              </a:rPr>
              <a:t>= </a:t>
            </a:r>
            <a:r>
              <a:rPr sz="1700" b="1" spc="-10" dirty="0" smtClean="0">
                <a:latin typeface="Arial"/>
                <a:cs typeface="Arial"/>
              </a:rPr>
              <a:t>и</a:t>
            </a:r>
            <a:r>
              <a:rPr sz="1700" b="1" spc="0" dirty="0" smtClean="0">
                <a:latin typeface="Arial"/>
                <a:cs typeface="Arial"/>
              </a:rPr>
              <a:t>н</a:t>
            </a:r>
            <a:r>
              <a:rPr sz="1700" b="1" spc="-50" dirty="0" smtClean="0">
                <a:latin typeface="Arial"/>
                <a:cs typeface="Arial"/>
              </a:rPr>
              <a:t>ф</a:t>
            </a:r>
            <a:r>
              <a:rPr sz="1700" b="1" spc="0" dirty="0" smtClean="0">
                <a:latin typeface="Arial"/>
                <a:cs typeface="Arial"/>
              </a:rPr>
              <a:t>о</a:t>
            </a:r>
            <a:r>
              <a:rPr sz="1700" b="1" spc="-20" dirty="0" smtClean="0">
                <a:latin typeface="Arial"/>
                <a:cs typeface="Arial"/>
              </a:rPr>
              <a:t>р</a:t>
            </a:r>
            <a:r>
              <a:rPr sz="1700" b="1" spc="-30" dirty="0" smtClean="0">
                <a:latin typeface="Arial"/>
                <a:cs typeface="Arial"/>
              </a:rPr>
              <a:t>м</a:t>
            </a:r>
            <a:r>
              <a:rPr sz="1700" b="1" spc="0" dirty="0" smtClean="0">
                <a:latin typeface="Arial"/>
                <a:cs typeface="Arial"/>
              </a:rPr>
              <a:t>ац</a:t>
            </a:r>
            <a:r>
              <a:rPr sz="1700" b="1" spc="-10" dirty="0" smtClean="0">
                <a:latin typeface="Arial"/>
                <a:cs typeface="Arial"/>
              </a:rPr>
              <a:t>и</a:t>
            </a:r>
            <a:r>
              <a:rPr sz="1700" b="1" spc="0" dirty="0" smtClean="0">
                <a:latin typeface="Arial"/>
                <a:cs typeface="Arial"/>
              </a:rPr>
              <a:t>я</a:t>
            </a:r>
            <a:r>
              <a:rPr sz="1700" b="1" spc="15" dirty="0" smtClean="0">
                <a:latin typeface="Arial"/>
                <a:cs typeface="Arial"/>
              </a:rPr>
              <a:t> </a:t>
            </a:r>
            <a:r>
              <a:rPr sz="1700" b="1" spc="0" dirty="0" smtClean="0">
                <a:latin typeface="Arial"/>
                <a:cs typeface="Arial"/>
              </a:rPr>
              <a:t>из ре</a:t>
            </a:r>
            <a:r>
              <a:rPr sz="1700" b="1" spc="-25" dirty="0" smtClean="0">
                <a:latin typeface="Arial"/>
                <a:cs typeface="Arial"/>
              </a:rPr>
              <a:t>е</a:t>
            </a:r>
            <a:r>
              <a:rPr sz="1700" b="1" spc="0" dirty="0" smtClean="0">
                <a:latin typeface="Arial"/>
                <a:cs typeface="Arial"/>
              </a:rPr>
              <a:t>с</a:t>
            </a:r>
            <a:r>
              <a:rPr sz="1700" b="1" spc="-20" dirty="0" smtClean="0">
                <a:latin typeface="Arial"/>
                <a:cs typeface="Arial"/>
              </a:rPr>
              <a:t>т</a:t>
            </a:r>
            <a:r>
              <a:rPr sz="1700" b="1" spc="0" dirty="0" smtClean="0">
                <a:latin typeface="Arial"/>
                <a:cs typeface="Arial"/>
              </a:rPr>
              <a:t>ра</a:t>
            </a:r>
            <a:r>
              <a:rPr sz="1700" b="1" spc="20" dirty="0" smtClean="0">
                <a:latin typeface="Arial"/>
                <a:cs typeface="Arial"/>
              </a:rPr>
              <a:t> </a:t>
            </a:r>
            <a:r>
              <a:rPr sz="1700" b="1" spc="-25" dirty="0" smtClean="0">
                <a:latin typeface="Arial"/>
                <a:cs typeface="Arial"/>
              </a:rPr>
              <a:t>к</a:t>
            </a:r>
            <a:r>
              <a:rPr sz="1700" b="1" spc="0" dirty="0" smtClean="0">
                <a:latin typeface="Arial"/>
                <a:cs typeface="Arial"/>
              </a:rPr>
              <a:t>он</a:t>
            </a:r>
            <a:r>
              <a:rPr sz="1700" b="1" spc="-20" dirty="0" smtClean="0">
                <a:latin typeface="Arial"/>
                <a:cs typeface="Arial"/>
              </a:rPr>
              <a:t>т</a:t>
            </a:r>
            <a:r>
              <a:rPr sz="1700" b="1" spc="0" dirty="0" smtClean="0">
                <a:latin typeface="Arial"/>
                <a:cs typeface="Arial"/>
              </a:rPr>
              <a:t>рак</a:t>
            </a:r>
            <a:r>
              <a:rPr sz="1700" b="1" spc="-40" dirty="0" smtClean="0">
                <a:latin typeface="Arial"/>
                <a:cs typeface="Arial"/>
              </a:rPr>
              <a:t>т</a:t>
            </a:r>
            <a:r>
              <a:rPr sz="1700" b="1" spc="0" dirty="0" smtClean="0">
                <a:latin typeface="Arial"/>
                <a:cs typeface="Arial"/>
              </a:rPr>
              <a:t>ов</a:t>
            </a:r>
            <a:r>
              <a:rPr sz="1700" b="1" spc="25" dirty="0" smtClean="0">
                <a:latin typeface="Arial"/>
                <a:cs typeface="Arial"/>
              </a:rPr>
              <a:t> </a:t>
            </a:r>
            <a:r>
              <a:rPr sz="1700" b="1" spc="0" dirty="0" smtClean="0">
                <a:latin typeface="Arial"/>
                <a:cs typeface="Arial"/>
              </a:rPr>
              <a:t>об</a:t>
            </a:r>
            <a:r>
              <a:rPr sz="1700" b="1" spc="-15" dirty="0" smtClean="0">
                <a:latin typeface="Arial"/>
                <a:cs typeface="Arial"/>
              </a:rPr>
              <a:t> </a:t>
            </a:r>
            <a:r>
              <a:rPr sz="1700" b="1" spc="0" dirty="0" smtClean="0">
                <a:latin typeface="Arial"/>
                <a:cs typeface="Arial"/>
              </a:rPr>
              <a:t>исп</a:t>
            </a:r>
            <a:r>
              <a:rPr sz="1700" b="1" spc="-50" dirty="0" smtClean="0">
                <a:latin typeface="Arial"/>
                <a:cs typeface="Arial"/>
              </a:rPr>
              <a:t>о</a:t>
            </a:r>
            <a:r>
              <a:rPr sz="1700" b="1" spc="0" dirty="0" smtClean="0">
                <a:latin typeface="Arial"/>
                <a:cs typeface="Arial"/>
              </a:rPr>
              <a:t>лнени</a:t>
            </a:r>
            <a:r>
              <a:rPr sz="1700" b="1" spc="5" dirty="0" smtClean="0">
                <a:latin typeface="Arial"/>
                <a:cs typeface="Arial"/>
              </a:rPr>
              <a:t>и</a:t>
            </a:r>
            <a:r>
              <a:rPr sz="1700" spc="0" dirty="0" smtClean="0">
                <a:latin typeface="Arial"/>
                <a:cs typeface="Arial"/>
              </a:rPr>
              <a:t>:</a:t>
            </a:r>
            <a:endParaRPr sz="1700">
              <a:latin typeface="Arial"/>
              <a:cs typeface="Arial"/>
            </a:endParaRPr>
          </a:p>
          <a:p>
            <a:pPr marL="299085" marR="42545" indent="-287020">
              <a:lnSpc>
                <a:spcPct val="100000"/>
              </a:lnSpc>
              <a:buFont typeface="Meiryo"/>
              <a:buChar char="❑"/>
              <a:tabLst>
                <a:tab pos="299085" algn="l"/>
              </a:tabLst>
            </a:pPr>
            <a:r>
              <a:rPr sz="1700" spc="0" dirty="0" smtClean="0">
                <a:latin typeface="Arial"/>
                <a:cs typeface="Arial"/>
              </a:rPr>
              <a:t>в </a:t>
            </a:r>
            <a:r>
              <a:rPr sz="1700" spc="-25" dirty="0" smtClean="0">
                <a:latin typeface="Arial"/>
                <a:cs typeface="Arial"/>
              </a:rPr>
              <a:t>т</a:t>
            </a:r>
            <a:r>
              <a:rPr sz="1700" spc="-60" dirty="0" smtClean="0">
                <a:latin typeface="Arial"/>
                <a:cs typeface="Arial"/>
              </a:rPr>
              <a:t>е</a:t>
            </a:r>
            <a:r>
              <a:rPr sz="1700" spc="0" dirty="0" smtClean="0">
                <a:latin typeface="Arial"/>
                <a:cs typeface="Arial"/>
              </a:rPr>
              <a:t>чен</a:t>
            </a:r>
            <a:r>
              <a:rPr sz="1700" spc="-10" dirty="0" smtClean="0">
                <a:latin typeface="Arial"/>
                <a:cs typeface="Arial"/>
              </a:rPr>
              <a:t>и</a:t>
            </a:r>
            <a:r>
              <a:rPr sz="1700" spc="0" dirty="0" smtClean="0">
                <a:latin typeface="Arial"/>
                <a:cs typeface="Arial"/>
              </a:rPr>
              <a:t>е</a:t>
            </a:r>
            <a:r>
              <a:rPr sz="1700" spc="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3</a:t>
            </a:r>
            <a:r>
              <a:rPr sz="1700" spc="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л</a:t>
            </a:r>
            <a:r>
              <a:rPr sz="1700" spc="-60" dirty="0" smtClean="0">
                <a:latin typeface="Arial"/>
                <a:cs typeface="Arial"/>
              </a:rPr>
              <a:t>е</a:t>
            </a:r>
            <a:r>
              <a:rPr sz="1700" spc="0" dirty="0" smtClean="0">
                <a:latin typeface="Arial"/>
                <a:cs typeface="Arial"/>
              </a:rPr>
              <a:t>т</a:t>
            </a:r>
            <a:r>
              <a:rPr sz="1700" spc="-10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до д</a:t>
            </a:r>
            <a:r>
              <a:rPr sz="1700" spc="-40" dirty="0" smtClean="0">
                <a:latin typeface="Arial"/>
                <a:cs typeface="Arial"/>
              </a:rPr>
              <a:t>а</a:t>
            </a:r>
            <a:r>
              <a:rPr sz="1700" spc="0" dirty="0" smtClean="0">
                <a:latin typeface="Arial"/>
                <a:cs typeface="Arial"/>
              </a:rPr>
              <a:t>ты</a:t>
            </a:r>
            <a:r>
              <a:rPr sz="1700" spc="-10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п</a:t>
            </a:r>
            <a:r>
              <a:rPr sz="1700" spc="-40" dirty="0" smtClean="0">
                <a:latin typeface="Arial"/>
                <a:cs typeface="Arial"/>
              </a:rPr>
              <a:t>о</a:t>
            </a:r>
            <a:r>
              <a:rPr sz="1700" spc="0" dirty="0" smtClean="0">
                <a:latin typeface="Arial"/>
                <a:cs typeface="Arial"/>
              </a:rPr>
              <a:t>д</a:t>
            </a:r>
            <a:r>
              <a:rPr sz="1700" spc="-35" dirty="0" smtClean="0">
                <a:latin typeface="Arial"/>
                <a:cs typeface="Arial"/>
              </a:rPr>
              <a:t>а</a:t>
            </a:r>
            <a:r>
              <a:rPr sz="1700" spc="0" dirty="0" smtClean="0">
                <a:latin typeface="Arial"/>
                <a:cs typeface="Arial"/>
              </a:rPr>
              <a:t>чи</a:t>
            </a:r>
            <a:r>
              <a:rPr sz="1700" spc="-10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заяв</a:t>
            </a:r>
            <a:r>
              <a:rPr sz="1700" spc="-10" dirty="0" smtClean="0">
                <a:latin typeface="Arial"/>
                <a:cs typeface="Arial"/>
              </a:rPr>
              <a:t>к</a:t>
            </a:r>
            <a:r>
              <a:rPr sz="1700" spc="0" dirty="0" smtClean="0">
                <a:latin typeface="Arial"/>
                <a:cs typeface="Arial"/>
              </a:rPr>
              <a:t>и ≥ 3 </a:t>
            </a:r>
            <a:r>
              <a:rPr sz="1700" spc="20" dirty="0" smtClean="0">
                <a:latin typeface="Arial"/>
                <a:cs typeface="Arial"/>
              </a:rPr>
              <a:t>к</a:t>
            </a:r>
            <a:r>
              <a:rPr sz="1700" spc="0" dirty="0" smtClean="0">
                <a:latin typeface="Arial"/>
                <a:cs typeface="Arial"/>
              </a:rPr>
              <a:t>онтра</a:t>
            </a:r>
            <a:r>
              <a:rPr sz="1700" spc="15" dirty="0" smtClean="0">
                <a:latin typeface="Arial"/>
                <a:cs typeface="Arial"/>
              </a:rPr>
              <a:t>к</a:t>
            </a:r>
            <a:r>
              <a:rPr sz="1700" spc="-25" dirty="0" smtClean="0">
                <a:latin typeface="Arial"/>
                <a:cs typeface="Arial"/>
              </a:rPr>
              <a:t>т</a:t>
            </a:r>
            <a:r>
              <a:rPr sz="1700" spc="0" dirty="0" smtClean="0">
                <a:latin typeface="Arial"/>
                <a:cs typeface="Arial"/>
              </a:rPr>
              <a:t>ов (люб</a:t>
            </a:r>
            <a:r>
              <a:rPr sz="1700" spc="-10" dirty="0" smtClean="0">
                <a:latin typeface="Arial"/>
                <a:cs typeface="Arial"/>
              </a:rPr>
              <a:t>ы</a:t>
            </a:r>
            <a:r>
              <a:rPr sz="1700" spc="-15" dirty="0" smtClean="0">
                <a:latin typeface="Arial"/>
                <a:cs typeface="Arial"/>
              </a:rPr>
              <a:t>х</a:t>
            </a:r>
            <a:r>
              <a:rPr sz="1700" spc="0" dirty="0" smtClean="0">
                <a:latin typeface="Arial"/>
                <a:cs typeface="Arial"/>
              </a:rPr>
              <a:t>)</a:t>
            </a:r>
            <a:r>
              <a:rPr sz="1700" spc="-10" dirty="0" smtClean="0">
                <a:latin typeface="Arial"/>
                <a:cs typeface="Arial"/>
              </a:rPr>
              <a:t> </a:t>
            </a:r>
            <a:r>
              <a:rPr sz="1700" spc="-30" dirty="0" smtClean="0">
                <a:latin typeface="Arial"/>
                <a:cs typeface="Arial"/>
              </a:rPr>
              <a:t>б</a:t>
            </a:r>
            <a:r>
              <a:rPr sz="1700" spc="-40" dirty="0" smtClean="0">
                <a:latin typeface="Arial"/>
                <a:cs typeface="Arial"/>
              </a:rPr>
              <a:t>е</a:t>
            </a:r>
            <a:r>
              <a:rPr sz="1700" spc="0" dirty="0" smtClean="0">
                <a:latin typeface="Arial"/>
                <a:cs typeface="Arial"/>
              </a:rPr>
              <a:t>з н</a:t>
            </a:r>
            <a:r>
              <a:rPr sz="1700" spc="-30" dirty="0" smtClean="0">
                <a:latin typeface="Arial"/>
                <a:cs typeface="Arial"/>
              </a:rPr>
              <a:t>е</a:t>
            </a:r>
            <a:r>
              <a:rPr sz="1700" spc="-50" dirty="0" smtClean="0">
                <a:latin typeface="Arial"/>
                <a:cs typeface="Arial"/>
              </a:rPr>
              <a:t>у</a:t>
            </a:r>
            <a:r>
              <a:rPr sz="1700" spc="0" dirty="0" smtClean="0">
                <a:latin typeface="Arial"/>
                <a:cs typeface="Arial"/>
              </a:rPr>
              <a:t>с</a:t>
            </a:r>
            <a:r>
              <a:rPr sz="1700" spc="-25" dirty="0" smtClean="0">
                <a:latin typeface="Arial"/>
                <a:cs typeface="Arial"/>
              </a:rPr>
              <a:t>т</a:t>
            </a:r>
            <a:r>
              <a:rPr sz="1700" spc="0" dirty="0" smtClean="0">
                <a:latin typeface="Arial"/>
                <a:cs typeface="Arial"/>
              </a:rPr>
              <a:t>оек;</a:t>
            </a:r>
            <a:endParaRPr sz="170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buFont typeface="Meiryo"/>
              <a:buChar char="❑"/>
              <a:tabLst>
                <a:tab pos="299085" algn="l"/>
              </a:tabLst>
            </a:pPr>
            <a:r>
              <a:rPr sz="1700" spc="0" dirty="0" smtClean="0">
                <a:latin typeface="Arial"/>
                <a:cs typeface="Arial"/>
              </a:rPr>
              <a:t>В </a:t>
            </a:r>
            <a:r>
              <a:rPr sz="1700" spc="-35" dirty="0" smtClean="0">
                <a:latin typeface="Arial"/>
                <a:cs typeface="Arial"/>
              </a:rPr>
              <a:t>т</a:t>
            </a:r>
            <a:r>
              <a:rPr sz="1700" spc="-65" dirty="0" smtClean="0">
                <a:latin typeface="Arial"/>
                <a:cs typeface="Arial"/>
              </a:rPr>
              <a:t>е</a:t>
            </a:r>
            <a:r>
              <a:rPr sz="1700" spc="0" dirty="0" smtClean="0">
                <a:latin typeface="Arial"/>
                <a:cs typeface="Arial"/>
              </a:rPr>
              <a:t>че</a:t>
            </a:r>
            <a:r>
              <a:rPr sz="1700" spc="-10" dirty="0" smtClean="0">
                <a:latin typeface="Arial"/>
                <a:cs typeface="Arial"/>
              </a:rPr>
              <a:t>ни</a:t>
            </a:r>
            <a:r>
              <a:rPr sz="1700" spc="0" dirty="0" smtClean="0">
                <a:latin typeface="Arial"/>
                <a:cs typeface="Arial"/>
              </a:rPr>
              <a:t>е</a:t>
            </a:r>
            <a:r>
              <a:rPr sz="1700" spc="1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2 </a:t>
            </a:r>
            <a:r>
              <a:rPr sz="1700" spc="5" dirty="0" smtClean="0">
                <a:latin typeface="Arial"/>
                <a:cs typeface="Arial"/>
              </a:rPr>
              <a:t>л</a:t>
            </a:r>
            <a:r>
              <a:rPr sz="1700" spc="-65" dirty="0" smtClean="0">
                <a:latin typeface="Arial"/>
                <a:cs typeface="Arial"/>
              </a:rPr>
              <a:t>е</a:t>
            </a:r>
            <a:r>
              <a:rPr sz="1700" spc="0" dirty="0" smtClean="0">
                <a:latin typeface="Arial"/>
                <a:cs typeface="Arial"/>
              </a:rPr>
              <a:t>т</a:t>
            </a:r>
            <a:r>
              <a:rPr sz="1700" spc="-10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до</a:t>
            </a:r>
            <a:r>
              <a:rPr sz="1700" spc="-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д</a:t>
            </a:r>
            <a:r>
              <a:rPr sz="1700" spc="-40" dirty="0" smtClean="0">
                <a:latin typeface="Arial"/>
                <a:cs typeface="Arial"/>
              </a:rPr>
              <a:t>а</a:t>
            </a:r>
            <a:r>
              <a:rPr sz="1700" spc="0" dirty="0" smtClean="0">
                <a:latin typeface="Arial"/>
                <a:cs typeface="Arial"/>
              </a:rPr>
              <a:t>ты</a:t>
            </a:r>
            <a:r>
              <a:rPr sz="1700" spc="-2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п</a:t>
            </a:r>
            <a:r>
              <a:rPr sz="1700" spc="-40" dirty="0" smtClean="0">
                <a:latin typeface="Arial"/>
                <a:cs typeface="Arial"/>
              </a:rPr>
              <a:t>о</a:t>
            </a:r>
            <a:r>
              <a:rPr sz="1700" spc="0" dirty="0" smtClean="0">
                <a:latin typeface="Arial"/>
                <a:cs typeface="Arial"/>
              </a:rPr>
              <a:t>д</a:t>
            </a:r>
            <a:r>
              <a:rPr sz="1700" spc="-40" dirty="0" smtClean="0">
                <a:latin typeface="Arial"/>
                <a:cs typeface="Arial"/>
              </a:rPr>
              <a:t>а</a:t>
            </a:r>
            <a:r>
              <a:rPr sz="1700" spc="0" dirty="0" smtClean="0">
                <a:latin typeface="Arial"/>
                <a:cs typeface="Arial"/>
              </a:rPr>
              <a:t>чи</a:t>
            </a:r>
            <a:r>
              <a:rPr sz="1700" spc="-1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зая</a:t>
            </a:r>
            <a:r>
              <a:rPr sz="1700" spc="-10" dirty="0" smtClean="0">
                <a:latin typeface="Arial"/>
                <a:cs typeface="Arial"/>
              </a:rPr>
              <a:t>в</a:t>
            </a:r>
            <a:r>
              <a:rPr sz="1700" spc="0" dirty="0" smtClean="0">
                <a:latin typeface="Arial"/>
                <a:cs typeface="Arial"/>
              </a:rPr>
              <a:t>ки</a:t>
            </a:r>
            <a:r>
              <a:rPr sz="1700" spc="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≥</a:t>
            </a:r>
            <a:r>
              <a:rPr sz="1700" spc="-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4 </a:t>
            </a:r>
            <a:r>
              <a:rPr sz="1700" spc="20" dirty="0" smtClean="0">
                <a:latin typeface="Arial"/>
                <a:cs typeface="Arial"/>
              </a:rPr>
              <a:t>к</a:t>
            </a:r>
            <a:r>
              <a:rPr sz="1700" spc="0" dirty="0" smtClean="0">
                <a:latin typeface="Arial"/>
                <a:cs typeface="Arial"/>
              </a:rPr>
              <a:t>о</a:t>
            </a:r>
            <a:r>
              <a:rPr sz="1700" spc="-10" dirty="0" smtClean="0">
                <a:latin typeface="Arial"/>
                <a:cs typeface="Arial"/>
              </a:rPr>
              <a:t>н</a:t>
            </a:r>
            <a:r>
              <a:rPr sz="1700" spc="0" dirty="0" smtClean="0">
                <a:latin typeface="Arial"/>
                <a:cs typeface="Arial"/>
              </a:rPr>
              <a:t>тра</a:t>
            </a:r>
            <a:r>
              <a:rPr sz="1700" spc="15" dirty="0" smtClean="0">
                <a:latin typeface="Arial"/>
                <a:cs typeface="Arial"/>
              </a:rPr>
              <a:t>к</a:t>
            </a:r>
            <a:r>
              <a:rPr sz="1700" spc="-30" dirty="0" smtClean="0">
                <a:latin typeface="Arial"/>
                <a:cs typeface="Arial"/>
              </a:rPr>
              <a:t>т</a:t>
            </a:r>
            <a:r>
              <a:rPr sz="1700" spc="0" dirty="0" smtClean="0">
                <a:latin typeface="Arial"/>
                <a:cs typeface="Arial"/>
              </a:rPr>
              <a:t>ов</a:t>
            </a:r>
            <a:endParaRPr sz="1700">
              <a:latin typeface="Arial"/>
              <a:cs typeface="Arial"/>
            </a:endParaRPr>
          </a:p>
          <a:p>
            <a:pPr marL="299085">
              <a:lnSpc>
                <a:spcPct val="100000"/>
              </a:lnSpc>
            </a:pPr>
            <a:r>
              <a:rPr sz="1700" dirty="0" smtClean="0">
                <a:latin typeface="Arial"/>
                <a:cs typeface="Arial"/>
              </a:rPr>
              <a:t>(люб</a:t>
            </a:r>
            <a:r>
              <a:rPr sz="1700" spc="-10" dirty="0" smtClean="0">
                <a:latin typeface="Arial"/>
                <a:cs typeface="Arial"/>
              </a:rPr>
              <a:t>ы</a:t>
            </a:r>
            <a:r>
              <a:rPr sz="1700" spc="-15" dirty="0" smtClean="0">
                <a:latin typeface="Arial"/>
                <a:cs typeface="Arial"/>
              </a:rPr>
              <a:t>х</a:t>
            </a:r>
            <a:r>
              <a:rPr sz="1700" spc="0" dirty="0" smtClean="0">
                <a:latin typeface="Arial"/>
                <a:cs typeface="Arial"/>
              </a:rPr>
              <a:t>),</a:t>
            </a:r>
            <a:r>
              <a:rPr sz="1700" spc="-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из</a:t>
            </a:r>
            <a:r>
              <a:rPr sz="1700" spc="-10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н</a:t>
            </a:r>
            <a:r>
              <a:rPr sz="1700" spc="-10" dirty="0" smtClean="0">
                <a:latin typeface="Arial"/>
                <a:cs typeface="Arial"/>
              </a:rPr>
              <a:t>и</a:t>
            </a:r>
            <a:r>
              <a:rPr sz="1700" spc="0" dirty="0" smtClean="0">
                <a:latin typeface="Arial"/>
                <a:cs typeface="Arial"/>
              </a:rPr>
              <a:t>х</a:t>
            </a:r>
            <a:r>
              <a:rPr sz="1700" spc="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≥</a:t>
            </a:r>
            <a:r>
              <a:rPr sz="1700" spc="-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75% </a:t>
            </a:r>
            <a:r>
              <a:rPr sz="1700" spc="-25" dirty="0" smtClean="0">
                <a:latin typeface="Arial"/>
                <a:cs typeface="Arial"/>
              </a:rPr>
              <a:t>б</a:t>
            </a:r>
            <a:r>
              <a:rPr sz="1700" spc="-40" dirty="0" smtClean="0">
                <a:latin typeface="Arial"/>
                <a:cs typeface="Arial"/>
              </a:rPr>
              <a:t>е</a:t>
            </a:r>
            <a:r>
              <a:rPr sz="1700" spc="0" dirty="0" smtClean="0">
                <a:latin typeface="Arial"/>
                <a:cs typeface="Arial"/>
              </a:rPr>
              <a:t>з н</a:t>
            </a:r>
            <a:r>
              <a:rPr sz="1700" spc="-30" dirty="0" smtClean="0">
                <a:latin typeface="Arial"/>
                <a:cs typeface="Arial"/>
              </a:rPr>
              <a:t>е</a:t>
            </a:r>
            <a:r>
              <a:rPr sz="1700" spc="-50" dirty="0" smtClean="0">
                <a:latin typeface="Arial"/>
                <a:cs typeface="Arial"/>
              </a:rPr>
              <a:t>у</a:t>
            </a:r>
            <a:r>
              <a:rPr sz="1700" spc="0" dirty="0" smtClean="0">
                <a:latin typeface="Arial"/>
                <a:cs typeface="Arial"/>
              </a:rPr>
              <a:t>с</a:t>
            </a:r>
            <a:r>
              <a:rPr sz="1700" spc="-25" dirty="0" smtClean="0">
                <a:latin typeface="Arial"/>
                <a:cs typeface="Arial"/>
              </a:rPr>
              <a:t>т</a:t>
            </a:r>
            <a:r>
              <a:rPr sz="1700" spc="0" dirty="0" smtClean="0">
                <a:latin typeface="Arial"/>
                <a:cs typeface="Arial"/>
              </a:rPr>
              <a:t>оек</a:t>
            </a:r>
            <a:endParaRPr sz="1700">
              <a:latin typeface="Arial"/>
              <a:cs typeface="Arial"/>
            </a:endParaRPr>
          </a:p>
          <a:p>
            <a:pPr marL="299085" indent="-287020">
              <a:lnSpc>
                <a:spcPct val="100000"/>
              </a:lnSpc>
              <a:buFont typeface="Meiryo"/>
              <a:buChar char="✓"/>
              <a:tabLst>
                <a:tab pos="299085" algn="l"/>
              </a:tabLst>
            </a:pPr>
            <a:r>
              <a:rPr sz="1700" b="1" i="1" spc="0" dirty="0" smtClean="0">
                <a:latin typeface="Arial"/>
                <a:cs typeface="Arial"/>
              </a:rPr>
              <a:t>Цена</a:t>
            </a:r>
            <a:r>
              <a:rPr sz="1700" b="1" i="1" spc="-15" dirty="0" smtClean="0">
                <a:latin typeface="Arial"/>
                <a:cs typeface="Arial"/>
              </a:rPr>
              <a:t> </a:t>
            </a:r>
            <a:r>
              <a:rPr sz="1700" b="1" i="1" spc="0" dirty="0" smtClean="0">
                <a:latin typeface="Arial"/>
                <a:cs typeface="Arial"/>
              </a:rPr>
              <a:t>1</a:t>
            </a:r>
            <a:r>
              <a:rPr sz="1700" b="1" i="1" spc="5" dirty="0" smtClean="0">
                <a:latin typeface="Arial"/>
                <a:cs typeface="Arial"/>
              </a:rPr>
              <a:t> </a:t>
            </a:r>
            <a:r>
              <a:rPr sz="1700" b="1" i="1" spc="0" dirty="0" smtClean="0">
                <a:latin typeface="Arial"/>
                <a:cs typeface="Arial"/>
              </a:rPr>
              <a:t>из</a:t>
            </a:r>
            <a:r>
              <a:rPr sz="1700" b="1" i="1" spc="-10" dirty="0" smtClean="0">
                <a:latin typeface="Arial"/>
                <a:cs typeface="Arial"/>
              </a:rPr>
              <a:t> </a:t>
            </a:r>
            <a:r>
              <a:rPr sz="1700" b="1" i="1" spc="0" dirty="0" smtClean="0">
                <a:latin typeface="Arial"/>
                <a:cs typeface="Arial"/>
              </a:rPr>
              <a:t>контрак</a:t>
            </a:r>
            <a:r>
              <a:rPr sz="1700" b="1" i="1" spc="-30" dirty="0" smtClean="0">
                <a:latin typeface="Arial"/>
                <a:cs typeface="Arial"/>
              </a:rPr>
              <a:t>т</a:t>
            </a:r>
            <a:r>
              <a:rPr sz="1700" b="1" i="1" spc="0" dirty="0" smtClean="0">
                <a:latin typeface="Arial"/>
                <a:cs typeface="Arial"/>
              </a:rPr>
              <a:t>ов</a:t>
            </a:r>
            <a:r>
              <a:rPr sz="1700" b="1" i="1" spc="-25" dirty="0" smtClean="0">
                <a:latin typeface="Arial"/>
                <a:cs typeface="Arial"/>
              </a:rPr>
              <a:t> </a:t>
            </a:r>
            <a:r>
              <a:rPr sz="1700" b="1" i="1" spc="0" dirty="0" smtClean="0">
                <a:latin typeface="Arial"/>
                <a:cs typeface="Arial"/>
              </a:rPr>
              <a:t>≥</a:t>
            </a:r>
            <a:r>
              <a:rPr sz="1700" b="1" i="1" spc="5" dirty="0" smtClean="0">
                <a:latin typeface="Arial"/>
                <a:cs typeface="Arial"/>
              </a:rPr>
              <a:t> </a:t>
            </a:r>
            <a:r>
              <a:rPr sz="1700" b="1" i="1" spc="0" dirty="0" smtClean="0">
                <a:latin typeface="Arial"/>
                <a:cs typeface="Arial"/>
              </a:rPr>
              <a:t>20%</a:t>
            </a:r>
            <a:r>
              <a:rPr sz="1700" b="1" i="1" spc="25" dirty="0" smtClean="0">
                <a:latin typeface="Arial"/>
                <a:cs typeface="Arial"/>
              </a:rPr>
              <a:t> </a:t>
            </a:r>
            <a:r>
              <a:rPr sz="1700" b="1" i="1" spc="0" dirty="0" smtClean="0">
                <a:latin typeface="Arial"/>
                <a:cs typeface="Arial"/>
              </a:rPr>
              <a:t>демпи</a:t>
            </a:r>
            <a:r>
              <a:rPr sz="1700" b="1" i="1" spc="-10" dirty="0" smtClean="0">
                <a:latin typeface="Arial"/>
                <a:cs typeface="Arial"/>
              </a:rPr>
              <a:t>н</a:t>
            </a:r>
            <a:r>
              <a:rPr sz="1700" b="1" i="1" spc="-50" dirty="0" smtClean="0">
                <a:latin typeface="Arial"/>
                <a:cs typeface="Arial"/>
              </a:rPr>
              <a:t>г</a:t>
            </a:r>
            <a:r>
              <a:rPr sz="1700" b="1" i="1" spc="0" dirty="0" smtClean="0">
                <a:latin typeface="Arial"/>
                <a:cs typeface="Arial"/>
              </a:rPr>
              <a:t>о</a:t>
            </a:r>
            <a:r>
              <a:rPr sz="1700" b="1" i="1" spc="-45" dirty="0" smtClean="0">
                <a:latin typeface="Arial"/>
                <a:cs typeface="Arial"/>
              </a:rPr>
              <a:t>в</a:t>
            </a:r>
            <a:r>
              <a:rPr sz="1700" b="1" i="1" spc="-10" dirty="0" smtClean="0">
                <a:latin typeface="Arial"/>
                <a:cs typeface="Arial"/>
              </a:rPr>
              <a:t>о</a:t>
            </a:r>
            <a:r>
              <a:rPr sz="1700" b="1" i="1" spc="0" dirty="0" smtClean="0">
                <a:latin typeface="Arial"/>
                <a:cs typeface="Arial"/>
              </a:rPr>
              <a:t>й</a:t>
            </a:r>
            <a:r>
              <a:rPr sz="1700" b="1" i="1" spc="-40" dirty="0" smtClean="0">
                <a:latin typeface="Arial"/>
                <a:cs typeface="Arial"/>
              </a:rPr>
              <a:t> </a:t>
            </a:r>
            <a:r>
              <a:rPr sz="1700" b="1" i="1" spc="-60" dirty="0" smtClean="0">
                <a:latin typeface="Arial"/>
                <a:cs typeface="Arial"/>
              </a:rPr>
              <a:t>ц</a:t>
            </a:r>
            <a:r>
              <a:rPr sz="1700" b="1" i="1" spc="0" dirty="0" smtClean="0">
                <a:latin typeface="Arial"/>
                <a:cs typeface="Arial"/>
              </a:rPr>
              <a:t>ены</a:t>
            </a:r>
            <a:endParaRPr sz="17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16991" y="4049267"/>
            <a:ext cx="3054096" cy="838200"/>
          </a:xfrm>
          <a:custGeom>
            <a:avLst/>
            <a:gdLst/>
            <a:ahLst/>
            <a:cxnLst/>
            <a:rect l="l" t="t" r="r" b="b"/>
            <a:pathLst>
              <a:path w="3054096" h="838200">
                <a:moveTo>
                  <a:pt x="0" y="838200"/>
                </a:moveTo>
                <a:lnTo>
                  <a:pt x="3054096" y="838200"/>
                </a:lnTo>
                <a:lnTo>
                  <a:pt x="3054096" y="0"/>
                </a:lnTo>
                <a:lnTo>
                  <a:pt x="0" y="0"/>
                </a:lnTo>
                <a:lnTo>
                  <a:pt x="0" y="838200"/>
                </a:lnTo>
                <a:close/>
              </a:path>
            </a:pathLst>
          </a:custGeom>
          <a:solidFill>
            <a:srgbClr val="00628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724916" y="4333875"/>
            <a:ext cx="2238375" cy="2698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700" b="1" dirty="0" smtClean="0">
                <a:solidFill>
                  <a:srgbClr val="FFFFFF"/>
                </a:solidFill>
                <a:latin typeface="Arial"/>
                <a:cs typeface="Arial"/>
              </a:rPr>
              <a:t>НМЦК</a:t>
            </a:r>
            <a:r>
              <a:rPr sz="1700" b="1" spc="-2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b="1" spc="0" dirty="0" smtClean="0">
                <a:solidFill>
                  <a:srgbClr val="FFFFFF"/>
                </a:solidFill>
                <a:latin typeface="Arial"/>
                <a:cs typeface="Arial"/>
              </a:rPr>
              <a:t>&gt;</a:t>
            </a:r>
            <a:r>
              <a:rPr sz="1700" b="1" spc="-1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700" b="1" spc="0" dirty="0" smtClean="0">
                <a:solidFill>
                  <a:srgbClr val="FFFFFF"/>
                </a:solidFill>
                <a:latin typeface="Arial"/>
                <a:cs typeface="Arial"/>
              </a:rPr>
              <a:t>15 МЛН.</a:t>
            </a:r>
            <a:r>
              <a:rPr sz="1700" b="1" spc="-25" dirty="0" smtClean="0">
                <a:solidFill>
                  <a:srgbClr val="FFFFFF"/>
                </a:solidFill>
                <a:latin typeface="Arial"/>
                <a:cs typeface="Arial"/>
              </a:rPr>
              <a:t>Р</a:t>
            </a:r>
            <a:r>
              <a:rPr sz="1700" b="1" spc="-10" dirty="0" smtClean="0">
                <a:solidFill>
                  <a:srgbClr val="FFFFFF"/>
                </a:solidFill>
                <a:latin typeface="Arial"/>
                <a:cs typeface="Arial"/>
              </a:rPr>
              <a:t>У</a:t>
            </a:r>
            <a:r>
              <a:rPr sz="1700" b="1" spc="0" dirty="0" smtClean="0">
                <a:solidFill>
                  <a:srgbClr val="FFFFFF"/>
                </a:solidFill>
                <a:latin typeface="Arial"/>
                <a:cs typeface="Arial"/>
              </a:rPr>
              <a:t>Б.</a:t>
            </a:r>
            <a:endParaRPr sz="17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196334" y="4216146"/>
            <a:ext cx="6019800" cy="533400"/>
          </a:xfrm>
          <a:custGeom>
            <a:avLst/>
            <a:gdLst/>
            <a:ahLst/>
            <a:cxnLst/>
            <a:rect l="l" t="t" r="r" b="b"/>
            <a:pathLst>
              <a:path w="6019800" h="533400">
                <a:moveTo>
                  <a:pt x="0" y="533400"/>
                </a:moveTo>
                <a:lnTo>
                  <a:pt x="6019800" y="533400"/>
                </a:lnTo>
                <a:lnTo>
                  <a:pt x="6019800" y="0"/>
                </a:lnTo>
                <a:lnTo>
                  <a:pt x="0" y="0"/>
                </a:lnTo>
                <a:lnTo>
                  <a:pt x="0" y="533400"/>
                </a:lnTo>
                <a:close/>
              </a:path>
            </a:pathLst>
          </a:custGeom>
          <a:ln w="25908">
            <a:solidFill>
              <a:srgbClr val="709DC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4274946" y="4340097"/>
            <a:ext cx="4464050" cy="2851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700" b="1" spc="-10" dirty="0" smtClean="0">
                <a:solidFill>
                  <a:srgbClr val="006284"/>
                </a:solidFill>
                <a:latin typeface="Arial"/>
                <a:cs typeface="Arial"/>
              </a:rPr>
              <a:t>О</a:t>
            </a:r>
            <a:r>
              <a:rPr sz="1700" b="1" spc="0" dirty="0" smtClean="0">
                <a:solidFill>
                  <a:srgbClr val="006284"/>
                </a:solidFill>
                <a:latin typeface="Arial"/>
                <a:cs typeface="Arial"/>
              </a:rPr>
              <a:t>б</a:t>
            </a:r>
            <a:r>
              <a:rPr sz="1700" b="1" spc="-25" dirty="0" smtClean="0">
                <a:solidFill>
                  <a:srgbClr val="006284"/>
                </a:solidFill>
                <a:latin typeface="Arial"/>
                <a:cs typeface="Arial"/>
              </a:rPr>
              <a:t>е</a:t>
            </a:r>
            <a:r>
              <a:rPr sz="1700" b="1" spc="0" dirty="0" smtClean="0">
                <a:solidFill>
                  <a:srgbClr val="006284"/>
                </a:solidFill>
                <a:latin typeface="Arial"/>
                <a:cs typeface="Arial"/>
              </a:rPr>
              <a:t>сп</a:t>
            </a:r>
            <a:r>
              <a:rPr sz="1700" b="1" spc="-45" dirty="0" smtClean="0">
                <a:solidFill>
                  <a:srgbClr val="006284"/>
                </a:solidFill>
                <a:latin typeface="Arial"/>
                <a:cs typeface="Arial"/>
              </a:rPr>
              <a:t>е</a:t>
            </a:r>
            <a:r>
              <a:rPr sz="1700" b="1" spc="-10" dirty="0" smtClean="0">
                <a:solidFill>
                  <a:srgbClr val="006284"/>
                </a:solidFill>
                <a:latin typeface="Arial"/>
                <a:cs typeface="Arial"/>
              </a:rPr>
              <a:t>ч</a:t>
            </a:r>
            <a:r>
              <a:rPr sz="1700" b="1" spc="0" dirty="0" smtClean="0">
                <a:solidFill>
                  <a:srgbClr val="006284"/>
                </a:solidFill>
                <a:latin typeface="Arial"/>
                <a:cs typeface="Arial"/>
              </a:rPr>
              <a:t>ение</a:t>
            </a:r>
            <a:r>
              <a:rPr sz="1700" b="1" spc="15" dirty="0" smtClean="0">
                <a:solidFill>
                  <a:srgbClr val="006284"/>
                </a:solidFill>
                <a:latin typeface="Arial"/>
                <a:cs typeface="Arial"/>
              </a:rPr>
              <a:t> </a:t>
            </a:r>
            <a:r>
              <a:rPr sz="1700" b="1" spc="0" dirty="0" smtClean="0">
                <a:solidFill>
                  <a:srgbClr val="006284"/>
                </a:solidFill>
                <a:latin typeface="Arial"/>
                <a:cs typeface="Arial"/>
              </a:rPr>
              <a:t>исп</a:t>
            </a:r>
            <a:r>
              <a:rPr sz="1700" b="1" spc="-50" dirty="0" smtClean="0">
                <a:solidFill>
                  <a:srgbClr val="006284"/>
                </a:solidFill>
                <a:latin typeface="Arial"/>
                <a:cs typeface="Arial"/>
              </a:rPr>
              <a:t>о</a:t>
            </a:r>
            <a:r>
              <a:rPr sz="1700" b="1" spc="0" dirty="0" smtClean="0">
                <a:solidFill>
                  <a:srgbClr val="006284"/>
                </a:solidFill>
                <a:latin typeface="Arial"/>
                <a:cs typeface="Arial"/>
              </a:rPr>
              <a:t>лнения</a:t>
            </a:r>
            <a:r>
              <a:rPr sz="1700" b="1" spc="-15" dirty="0" smtClean="0">
                <a:solidFill>
                  <a:srgbClr val="006284"/>
                </a:solidFill>
                <a:latin typeface="Arial"/>
                <a:cs typeface="Arial"/>
              </a:rPr>
              <a:t> </a:t>
            </a:r>
            <a:r>
              <a:rPr sz="1700" b="1" spc="-25" dirty="0" smtClean="0">
                <a:solidFill>
                  <a:srgbClr val="006284"/>
                </a:solidFill>
                <a:latin typeface="Arial"/>
                <a:cs typeface="Arial"/>
              </a:rPr>
              <a:t>к</a:t>
            </a:r>
            <a:r>
              <a:rPr sz="1700" b="1" spc="0" dirty="0" smtClean="0">
                <a:solidFill>
                  <a:srgbClr val="006284"/>
                </a:solidFill>
                <a:latin typeface="Arial"/>
                <a:cs typeface="Arial"/>
              </a:rPr>
              <a:t>он</a:t>
            </a:r>
            <a:r>
              <a:rPr sz="1700" b="1" spc="-20" dirty="0" smtClean="0">
                <a:solidFill>
                  <a:srgbClr val="006284"/>
                </a:solidFill>
                <a:latin typeface="Arial"/>
                <a:cs typeface="Arial"/>
              </a:rPr>
              <a:t>т</a:t>
            </a:r>
            <a:r>
              <a:rPr sz="1700" b="1" spc="0" dirty="0" smtClean="0">
                <a:solidFill>
                  <a:srgbClr val="006284"/>
                </a:solidFill>
                <a:latin typeface="Arial"/>
                <a:cs typeface="Arial"/>
              </a:rPr>
              <a:t>рак</a:t>
            </a:r>
            <a:r>
              <a:rPr sz="1700" b="1" spc="-20" dirty="0" smtClean="0">
                <a:solidFill>
                  <a:srgbClr val="006284"/>
                </a:solidFill>
                <a:latin typeface="Arial"/>
                <a:cs typeface="Arial"/>
              </a:rPr>
              <a:t>т</a:t>
            </a:r>
            <a:r>
              <a:rPr sz="1700" b="1" spc="0" dirty="0" smtClean="0">
                <a:solidFill>
                  <a:srgbClr val="006284"/>
                </a:solidFill>
                <a:latin typeface="Arial"/>
                <a:cs typeface="Arial"/>
              </a:rPr>
              <a:t>а</a:t>
            </a:r>
            <a:r>
              <a:rPr sz="1700" b="1" spc="25" dirty="0" smtClean="0">
                <a:solidFill>
                  <a:srgbClr val="006284"/>
                </a:solidFill>
                <a:latin typeface="Arial"/>
                <a:cs typeface="Arial"/>
              </a:rPr>
              <a:t> </a:t>
            </a:r>
            <a:r>
              <a:rPr sz="1800" b="1" spc="0" dirty="0" smtClean="0">
                <a:solidFill>
                  <a:srgbClr val="006284"/>
                </a:solidFill>
                <a:latin typeface="Arial"/>
                <a:cs typeface="Arial"/>
              </a:rPr>
              <a:t>×</a:t>
            </a:r>
            <a:r>
              <a:rPr sz="1800" b="1" spc="-30" dirty="0" smtClean="0">
                <a:solidFill>
                  <a:srgbClr val="006284"/>
                </a:solidFill>
                <a:latin typeface="Arial"/>
                <a:cs typeface="Arial"/>
              </a:rPr>
              <a:t> </a:t>
            </a:r>
            <a:r>
              <a:rPr sz="1700" b="1" spc="0" dirty="0" smtClean="0">
                <a:solidFill>
                  <a:srgbClr val="006284"/>
                </a:solidFill>
                <a:latin typeface="Arial"/>
                <a:cs typeface="Arial"/>
              </a:rPr>
              <a:t>1</a:t>
            </a:r>
            <a:r>
              <a:rPr sz="1700" b="1" spc="-10" dirty="0" smtClean="0">
                <a:solidFill>
                  <a:srgbClr val="006284"/>
                </a:solidFill>
                <a:latin typeface="Arial"/>
                <a:cs typeface="Arial"/>
              </a:rPr>
              <a:t>,</a:t>
            </a:r>
            <a:r>
              <a:rPr sz="1700" b="1" spc="0" dirty="0" smtClean="0">
                <a:solidFill>
                  <a:srgbClr val="006284"/>
                </a:solidFill>
                <a:latin typeface="Arial"/>
                <a:cs typeface="Arial"/>
              </a:rPr>
              <a:t>5</a:t>
            </a:r>
            <a:endParaRPr sz="17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526535" y="4354067"/>
            <a:ext cx="457200" cy="304800"/>
          </a:xfrm>
          <a:custGeom>
            <a:avLst/>
            <a:gdLst/>
            <a:ahLst/>
            <a:cxnLst/>
            <a:rect l="l" t="t" r="r" b="b"/>
            <a:pathLst>
              <a:path w="457200" h="304800">
                <a:moveTo>
                  <a:pt x="304800" y="0"/>
                </a:moveTo>
                <a:lnTo>
                  <a:pt x="304800" y="76200"/>
                </a:lnTo>
                <a:lnTo>
                  <a:pt x="0" y="76200"/>
                </a:lnTo>
                <a:lnTo>
                  <a:pt x="76200" y="152400"/>
                </a:lnTo>
                <a:lnTo>
                  <a:pt x="0" y="228600"/>
                </a:lnTo>
                <a:lnTo>
                  <a:pt x="304800" y="228600"/>
                </a:lnTo>
                <a:lnTo>
                  <a:pt x="304800" y="304800"/>
                </a:lnTo>
                <a:lnTo>
                  <a:pt x="457200" y="152400"/>
                </a:lnTo>
                <a:lnTo>
                  <a:pt x="304800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560064" y="2767583"/>
            <a:ext cx="457200" cy="304800"/>
          </a:xfrm>
          <a:custGeom>
            <a:avLst/>
            <a:gdLst/>
            <a:ahLst/>
            <a:cxnLst/>
            <a:rect l="l" t="t" r="r" b="b"/>
            <a:pathLst>
              <a:path w="457200" h="304800">
                <a:moveTo>
                  <a:pt x="304800" y="0"/>
                </a:moveTo>
                <a:lnTo>
                  <a:pt x="304800" y="76200"/>
                </a:lnTo>
                <a:lnTo>
                  <a:pt x="0" y="76200"/>
                </a:lnTo>
                <a:lnTo>
                  <a:pt x="76200" y="152400"/>
                </a:lnTo>
                <a:lnTo>
                  <a:pt x="0" y="228600"/>
                </a:lnTo>
                <a:lnTo>
                  <a:pt x="304800" y="228600"/>
                </a:lnTo>
                <a:lnTo>
                  <a:pt x="304800" y="304800"/>
                </a:lnTo>
                <a:lnTo>
                  <a:pt x="457200" y="152400"/>
                </a:lnTo>
                <a:lnTo>
                  <a:pt x="304800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580129" y="3696589"/>
            <a:ext cx="370078" cy="401700"/>
          </a:xfrm>
          <a:custGeom>
            <a:avLst/>
            <a:gdLst/>
            <a:ahLst/>
            <a:cxnLst/>
            <a:rect l="l" t="t" r="r" b="b"/>
            <a:pathLst>
              <a:path w="370078" h="401700">
                <a:moveTo>
                  <a:pt x="0" y="96647"/>
                </a:moveTo>
                <a:lnTo>
                  <a:pt x="193421" y="332232"/>
                </a:lnTo>
                <a:lnTo>
                  <a:pt x="134493" y="380619"/>
                </a:lnTo>
                <a:lnTo>
                  <a:pt x="348996" y="401700"/>
                </a:lnTo>
                <a:lnTo>
                  <a:pt x="365334" y="235458"/>
                </a:lnTo>
                <a:lnTo>
                  <a:pt x="311150" y="235458"/>
                </a:lnTo>
                <a:lnTo>
                  <a:pt x="205780" y="107187"/>
                </a:lnTo>
                <a:lnTo>
                  <a:pt x="107187" y="107187"/>
                </a:lnTo>
                <a:lnTo>
                  <a:pt x="0" y="96647"/>
                </a:lnTo>
                <a:close/>
              </a:path>
              <a:path w="370078" h="401700">
                <a:moveTo>
                  <a:pt x="370078" y="187198"/>
                </a:moveTo>
                <a:lnTo>
                  <a:pt x="311150" y="235458"/>
                </a:lnTo>
                <a:lnTo>
                  <a:pt x="365334" y="235458"/>
                </a:lnTo>
                <a:lnTo>
                  <a:pt x="370078" y="187198"/>
                </a:lnTo>
                <a:close/>
              </a:path>
              <a:path w="370078" h="401700">
                <a:moveTo>
                  <a:pt x="117729" y="0"/>
                </a:moveTo>
                <a:lnTo>
                  <a:pt x="107187" y="107187"/>
                </a:lnTo>
                <a:lnTo>
                  <a:pt x="205780" y="107187"/>
                </a:lnTo>
                <a:lnTo>
                  <a:pt x="117729" y="0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196334" y="5538977"/>
            <a:ext cx="6019800" cy="1143000"/>
          </a:xfrm>
          <a:custGeom>
            <a:avLst/>
            <a:gdLst/>
            <a:ahLst/>
            <a:cxnLst/>
            <a:rect l="l" t="t" r="r" b="b"/>
            <a:pathLst>
              <a:path w="6019800" h="1143000">
                <a:moveTo>
                  <a:pt x="0" y="1143000"/>
                </a:moveTo>
                <a:lnTo>
                  <a:pt x="6019800" y="1143000"/>
                </a:lnTo>
                <a:lnTo>
                  <a:pt x="6019800" y="0"/>
                </a:lnTo>
                <a:lnTo>
                  <a:pt x="0" y="0"/>
                </a:lnTo>
                <a:lnTo>
                  <a:pt x="0" y="1143000"/>
                </a:lnTo>
                <a:close/>
              </a:path>
            </a:pathLst>
          </a:custGeom>
          <a:ln w="25908">
            <a:solidFill>
              <a:srgbClr val="709DC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4274946" y="5587745"/>
            <a:ext cx="5706745" cy="5295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700" b="1" spc="-10" dirty="0" smtClean="0">
                <a:solidFill>
                  <a:srgbClr val="006284"/>
                </a:solidFill>
                <a:latin typeface="Arial"/>
                <a:cs typeface="Arial"/>
              </a:rPr>
              <a:t>О</a:t>
            </a:r>
            <a:r>
              <a:rPr sz="1700" b="1" spc="0" dirty="0" smtClean="0">
                <a:solidFill>
                  <a:srgbClr val="006284"/>
                </a:solidFill>
                <a:latin typeface="Arial"/>
                <a:cs typeface="Arial"/>
              </a:rPr>
              <a:t>б</a:t>
            </a:r>
            <a:r>
              <a:rPr sz="1700" b="1" spc="-25" dirty="0" smtClean="0">
                <a:solidFill>
                  <a:srgbClr val="006284"/>
                </a:solidFill>
                <a:latin typeface="Arial"/>
                <a:cs typeface="Arial"/>
              </a:rPr>
              <a:t>о</a:t>
            </a:r>
            <a:r>
              <a:rPr sz="1700" b="1" spc="0" dirty="0" smtClean="0">
                <a:solidFill>
                  <a:srgbClr val="006284"/>
                </a:solidFill>
                <a:latin typeface="Arial"/>
                <a:cs typeface="Arial"/>
              </a:rPr>
              <a:t>сно</a:t>
            </a:r>
            <a:r>
              <a:rPr sz="1700" b="1" spc="-30" dirty="0" smtClean="0">
                <a:solidFill>
                  <a:srgbClr val="006284"/>
                </a:solidFill>
                <a:latin typeface="Arial"/>
                <a:cs typeface="Arial"/>
              </a:rPr>
              <a:t>в</a:t>
            </a:r>
            <a:r>
              <a:rPr sz="1700" b="1" spc="0" dirty="0" smtClean="0">
                <a:solidFill>
                  <a:srgbClr val="006284"/>
                </a:solidFill>
                <a:latin typeface="Arial"/>
                <a:cs typeface="Arial"/>
              </a:rPr>
              <a:t>ание</a:t>
            </a:r>
            <a:r>
              <a:rPr sz="1700" b="1" spc="-15" dirty="0" smtClean="0">
                <a:solidFill>
                  <a:srgbClr val="006284"/>
                </a:solidFill>
                <a:latin typeface="Arial"/>
                <a:cs typeface="Arial"/>
              </a:rPr>
              <a:t> </a:t>
            </a:r>
            <a:r>
              <a:rPr sz="1700" b="1" spc="0" dirty="0" smtClean="0">
                <a:solidFill>
                  <a:srgbClr val="006284"/>
                </a:solidFill>
                <a:latin typeface="Arial"/>
                <a:cs typeface="Arial"/>
              </a:rPr>
              <a:t>д</a:t>
            </a:r>
            <a:r>
              <a:rPr sz="1700" b="1" spc="-30" dirty="0" smtClean="0">
                <a:solidFill>
                  <a:srgbClr val="006284"/>
                </a:solidFill>
                <a:latin typeface="Arial"/>
                <a:cs typeface="Arial"/>
              </a:rPr>
              <a:t>е</a:t>
            </a:r>
            <a:r>
              <a:rPr sz="1700" b="1" spc="0" dirty="0" smtClean="0">
                <a:solidFill>
                  <a:srgbClr val="006284"/>
                </a:solidFill>
                <a:latin typeface="Arial"/>
                <a:cs typeface="Arial"/>
              </a:rPr>
              <a:t>мп</a:t>
            </a:r>
            <a:r>
              <a:rPr sz="1700" b="1" spc="-10" dirty="0" smtClean="0">
                <a:solidFill>
                  <a:srgbClr val="006284"/>
                </a:solidFill>
                <a:latin typeface="Arial"/>
                <a:cs typeface="Arial"/>
              </a:rPr>
              <a:t>и</a:t>
            </a:r>
            <a:r>
              <a:rPr sz="1700" b="1" spc="0" dirty="0" smtClean="0">
                <a:solidFill>
                  <a:srgbClr val="006284"/>
                </a:solidFill>
                <a:latin typeface="Arial"/>
                <a:cs typeface="Arial"/>
              </a:rPr>
              <a:t>н</a:t>
            </a:r>
            <a:r>
              <a:rPr sz="1700" b="1" spc="-30" dirty="0" smtClean="0">
                <a:solidFill>
                  <a:srgbClr val="006284"/>
                </a:solidFill>
                <a:latin typeface="Arial"/>
                <a:cs typeface="Arial"/>
              </a:rPr>
              <a:t>г</a:t>
            </a:r>
            <a:r>
              <a:rPr sz="1700" b="1" spc="0" dirty="0" smtClean="0">
                <a:solidFill>
                  <a:srgbClr val="006284"/>
                </a:solidFill>
                <a:latin typeface="Arial"/>
                <a:cs typeface="Arial"/>
              </a:rPr>
              <a:t>о</a:t>
            </a:r>
            <a:r>
              <a:rPr sz="1700" b="1" spc="-30" dirty="0" smtClean="0">
                <a:solidFill>
                  <a:srgbClr val="006284"/>
                </a:solidFill>
                <a:latin typeface="Arial"/>
                <a:cs typeface="Arial"/>
              </a:rPr>
              <a:t>в</a:t>
            </a:r>
            <a:r>
              <a:rPr sz="1700" b="1" spc="0" dirty="0" smtClean="0">
                <a:solidFill>
                  <a:srgbClr val="006284"/>
                </a:solidFill>
                <a:latin typeface="Arial"/>
                <a:cs typeface="Arial"/>
              </a:rPr>
              <a:t>ой цен</a:t>
            </a:r>
            <a:r>
              <a:rPr sz="1700" b="1" spc="-10" dirty="0" smtClean="0">
                <a:solidFill>
                  <a:srgbClr val="006284"/>
                </a:solidFill>
                <a:latin typeface="Arial"/>
                <a:cs typeface="Arial"/>
              </a:rPr>
              <a:t>ы</a:t>
            </a:r>
            <a:r>
              <a:rPr sz="1700" b="1" spc="0" dirty="0" smtClean="0">
                <a:solidFill>
                  <a:srgbClr val="006284"/>
                </a:solidFill>
                <a:latin typeface="Arial"/>
                <a:cs typeface="Arial"/>
              </a:rPr>
              <a:t>:</a:t>
            </a:r>
            <a:endParaRPr sz="1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700" spc="-100" dirty="0" smtClean="0">
                <a:latin typeface="Arial"/>
                <a:cs typeface="Arial"/>
              </a:rPr>
              <a:t>Г</a:t>
            </a:r>
            <a:r>
              <a:rPr sz="1700" spc="0" dirty="0" smtClean="0">
                <a:latin typeface="Arial"/>
                <a:cs typeface="Arial"/>
              </a:rPr>
              <a:t>арант</a:t>
            </a:r>
            <a:r>
              <a:rPr sz="1700" spc="-10" dirty="0" smtClean="0">
                <a:latin typeface="Arial"/>
                <a:cs typeface="Arial"/>
              </a:rPr>
              <a:t>и</a:t>
            </a:r>
            <a:r>
              <a:rPr sz="1700" spc="0" dirty="0" smtClean="0">
                <a:latin typeface="Arial"/>
                <a:cs typeface="Arial"/>
              </a:rPr>
              <a:t>й</a:t>
            </a:r>
            <a:r>
              <a:rPr sz="1700" spc="-10" dirty="0" smtClean="0">
                <a:latin typeface="Arial"/>
                <a:cs typeface="Arial"/>
              </a:rPr>
              <a:t>н</a:t>
            </a:r>
            <a:r>
              <a:rPr sz="1700" spc="0" dirty="0" smtClean="0">
                <a:latin typeface="Arial"/>
                <a:cs typeface="Arial"/>
              </a:rPr>
              <a:t>ое</a:t>
            </a:r>
            <a:r>
              <a:rPr sz="1700" spc="1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письмо</a:t>
            </a:r>
            <a:r>
              <a:rPr sz="1700" spc="-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произ</a:t>
            </a:r>
            <a:r>
              <a:rPr sz="1700" spc="-35" dirty="0" smtClean="0">
                <a:latin typeface="Arial"/>
                <a:cs typeface="Arial"/>
              </a:rPr>
              <a:t>в</a:t>
            </a:r>
            <a:r>
              <a:rPr sz="1700" spc="-40" dirty="0" smtClean="0">
                <a:latin typeface="Arial"/>
                <a:cs typeface="Arial"/>
              </a:rPr>
              <a:t>о</a:t>
            </a:r>
            <a:r>
              <a:rPr sz="1700" spc="0" dirty="0" smtClean="0">
                <a:latin typeface="Arial"/>
                <a:cs typeface="Arial"/>
              </a:rPr>
              <a:t>ди</a:t>
            </a:r>
            <a:r>
              <a:rPr sz="1700" spc="-30" dirty="0" smtClean="0">
                <a:latin typeface="Arial"/>
                <a:cs typeface="Arial"/>
              </a:rPr>
              <a:t>т</a:t>
            </a:r>
            <a:r>
              <a:rPr sz="1700" spc="-60" dirty="0" smtClean="0">
                <a:latin typeface="Arial"/>
                <a:cs typeface="Arial"/>
              </a:rPr>
              <a:t>е</a:t>
            </a:r>
            <a:r>
              <a:rPr sz="1700" spc="0" dirty="0" smtClean="0">
                <a:latin typeface="Arial"/>
                <a:cs typeface="Arial"/>
              </a:rPr>
              <a:t>ля</a:t>
            </a:r>
            <a:r>
              <a:rPr sz="1700" spc="5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с</a:t>
            </a:r>
            <a:r>
              <a:rPr sz="1700" spc="-5" dirty="0" smtClean="0">
                <a:latin typeface="Arial"/>
                <a:cs typeface="Arial"/>
              </a:rPr>
              <a:t> </a:t>
            </a:r>
            <a:r>
              <a:rPr sz="1700" spc="-25" dirty="0" smtClean="0">
                <a:latin typeface="Arial"/>
                <a:cs typeface="Arial"/>
              </a:rPr>
              <a:t>у</a:t>
            </a:r>
            <a:r>
              <a:rPr sz="1700" spc="30" dirty="0" smtClean="0">
                <a:latin typeface="Arial"/>
                <a:cs typeface="Arial"/>
              </a:rPr>
              <a:t>к</a:t>
            </a:r>
            <a:r>
              <a:rPr sz="1700" spc="-25" dirty="0" smtClean="0">
                <a:latin typeface="Arial"/>
                <a:cs typeface="Arial"/>
              </a:rPr>
              <a:t>а</a:t>
            </a:r>
            <a:r>
              <a:rPr sz="1700" spc="0" dirty="0" smtClean="0">
                <a:latin typeface="Arial"/>
                <a:cs typeface="Arial"/>
              </a:rPr>
              <a:t>зан</a:t>
            </a:r>
            <a:r>
              <a:rPr sz="1700" spc="-10" dirty="0" smtClean="0">
                <a:latin typeface="Arial"/>
                <a:cs typeface="Arial"/>
              </a:rPr>
              <a:t>и</a:t>
            </a:r>
            <a:r>
              <a:rPr sz="1700" spc="0" dirty="0" smtClean="0">
                <a:latin typeface="Arial"/>
                <a:cs typeface="Arial"/>
              </a:rPr>
              <a:t>ем</a:t>
            </a:r>
            <a:r>
              <a:rPr sz="1700" spc="45" dirty="0" smtClean="0">
                <a:latin typeface="Arial"/>
                <a:cs typeface="Arial"/>
              </a:rPr>
              <a:t> </a:t>
            </a:r>
            <a:r>
              <a:rPr sz="1700" spc="-30" dirty="0" smtClean="0">
                <a:latin typeface="Arial"/>
                <a:cs typeface="Arial"/>
              </a:rPr>
              <a:t>ц</a:t>
            </a:r>
            <a:r>
              <a:rPr sz="1700" spc="0" dirty="0" smtClean="0">
                <a:latin typeface="Arial"/>
                <a:cs typeface="Arial"/>
              </a:rPr>
              <a:t>ены</a:t>
            </a:r>
            <a:r>
              <a:rPr sz="1700" spc="10" dirty="0" smtClean="0">
                <a:latin typeface="Arial"/>
                <a:cs typeface="Arial"/>
              </a:rPr>
              <a:t> </a:t>
            </a:r>
            <a:r>
              <a:rPr sz="1700" spc="0" dirty="0" smtClean="0">
                <a:latin typeface="Arial"/>
                <a:cs typeface="Arial"/>
              </a:rPr>
              <a:t>и</a:t>
            </a:r>
            <a:endParaRPr sz="17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274946" y="6365341"/>
            <a:ext cx="852169" cy="26987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700" dirty="0" smtClean="0">
                <a:latin typeface="Arial"/>
                <a:cs typeface="Arial"/>
              </a:rPr>
              <a:t>ра</a:t>
            </a:r>
            <a:r>
              <a:rPr sz="1700" spc="-25" dirty="0" smtClean="0">
                <a:latin typeface="Arial"/>
                <a:cs typeface="Arial"/>
              </a:rPr>
              <a:t>с</a:t>
            </a:r>
            <a:r>
              <a:rPr sz="1700" spc="0" dirty="0" smtClean="0">
                <a:latin typeface="Arial"/>
                <a:cs typeface="Arial"/>
              </a:rPr>
              <a:t>ч</a:t>
            </a:r>
            <a:r>
              <a:rPr sz="1700" spc="-60" dirty="0" smtClean="0">
                <a:latin typeface="Arial"/>
                <a:cs typeface="Arial"/>
              </a:rPr>
              <a:t>е</a:t>
            </a:r>
            <a:r>
              <a:rPr sz="1700" spc="0" dirty="0" smtClean="0">
                <a:latin typeface="Arial"/>
                <a:cs typeface="Arial"/>
              </a:rPr>
              <a:t>ты</a:t>
            </a:r>
            <a:endParaRPr sz="17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593338" y="3069590"/>
            <a:ext cx="273050" cy="5251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300" dirty="0" smtClean="0">
                <a:solidFill>
                  <a:srgbClr val="1C184E"/>
                </a:solidFill>
                <a:latin typeface="Cambria Math"/>
                <a:cs typeface="Cambria Math"/>
              </a:rPr>
              <a:t>∨</a:t>
            </a:r>
            <a:endParaRPr sz="3300">
              <a:latin typeface="Cambria Math"/>
              <a:cs typeface="Cambria Math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393191" y="6109715"/>
            <a:ext cx="2971799" cy="795528"/>
          </a:xfrm>
          <a:custGeom>
            <a:avLst/>
            <a:gdLst/>
            <a:ahLst/>
            <a:cxnLst/>
            <a:rect l="l" t="t" r="r" b="b"/>
            <a:pathLst>
              <a:path w="2971800" h="795527">
                <a:moveTo>
                  <a:pt x="0" y="795528"/>
                </a:moveTo>
                <a:lnTo>
                  <a:pt x="2971799" y="795528"/>
                </a:lnTo>
                <a:lnTo>
                  <a:pt x="2971799" y="0"/>
                </a:lnTo>
                <a:lnTo>
                  <a:pt x="0" y="0"/>
                </a:lnTo>
                <a:lnTo>
                  <a:pt x="0" y="795528"/>
                </a:lnTo>
                <a:close/>
              </a:path>
            </a:pathLst>
          </a:custGeom>
          <a:ln w="76200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512775" y="6219748"/>
            <a:ext cx="2733040" cy="5734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R="635" algn="ctr">
              <a:lnSpc>
                <a:spcPct val="100000"/>
              </a:lnSpc>
            </a:pPr>
            <a:r>
              <a:rPr sz="1800" dirty="0" smtClean="0">
                <a:latin typeface="Calibri"/>
                <a:cs typeface="Calibri"/>
              </a:rPr>
              <a:t>По препаратам</a:t>
            </a:r>
            <a:r>
              <a:rPr sz="1800" spc="5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Ж</a:t>
            </a:r>
            <a:r>
              <a:rPr sz="1800" spc="-15" dirty="0" smtClean="0">
                <a:latin typeface="Calibri"/>
                <a:cs typeface="Calibri"/>
              </a:rPr>
              <a:t>Н</a:t>
            </a:r>
            <a:r>
              <a:rPr sz="1800" spc="0" dirty="0" smtClean="0">
                <a:latin typeface="Calibri"/>
                <a:cs typeface="Calibri"/>
              </a:rPr>
              <a:t>ВЛП</a:t>
            </a:r>
            <a:endParaRPr sz="1800">
              <a:latin typeface="Calibri"/>
              <a:cs typeface="Calibri"/>
            </a:endParaRPr>
          </a:p>
          <a:p>
            <a:pPr marR="0" algn="ctr">
              <a:lnSpc>
                <a:spcPct val="100000"/>
              </a:lnSpc>
            </a:pPr>
            <a:r>
              <a:rPr sz="1800" spc="-10" dirty="0" smtClean="0">
                <a:latin typeface="Calibri"/>
                <a:cs typeface="Calibri"/>
              </a:rPr>
              <a:t>с</a:t>
            </a:r>
            <a:r>
              <a:rPr sz="1800" spc="0" dirty="0" smtClean="0">
                <a:latin typeface="Calibri"/>
                <a:cs typeface="Calibri"/>
              </a:rPr>
              <a:t>ни</a:t>
            </a:r>
            <a:r>
              <a:rPr sz="1800" spc="-35" dirty="0" smtClean="0">
                <a:latin typeface="Calibri"/>
                <a:cs typeface="Calibri"/>
              </a:rPr>
              <a:t>ж</a:t>
            </a:r>
            <a:r>
              <a:rPr sz="1800" spc="0" dirty="0" smtClean="0">
                <a:latin typeface="Calibri"/>
                <a:cs typeface="Calibri"/>
              </a:rPr>
              <a:t>ение</a:t>
            </a:r>
            <a:r>
              <a:rPr sz="1800" spc="25" dirty="0" smtClean="0">
                <a:latin typeface="Calibri"/>
                <a:cs typeface="Calibri"/>
              </a:rPr>
              <a:t> </a:t>
            </a:r>
            <a:r>
              <a:rPr sz="1800" spc="-10" dirty="0" smtClean="0">
                <a:latin typeface="Calibri"/>
                <a:cs typeface="Calibri"/>
              </a:rPr>
              <a:t>с</a:t>
            </a:r>
            <a:r>
              <a:rPr sz="1800" spc="0" dirty="0" smtClean="0">
                <a:latin typeface="Calibri"/>
                <a:cs typeface="Calibri"/>
              </a:rPr>
              <a:t>ч</a:t>
            </a:r>
            <a:r>
              <a:rPr sz="1800" spc="-10" dirty="0" smtClean="0">
                <a:latin typeface="Calibri"/>
                <a:cs typeface="Calibri"/>
              </a:rPr>
              <a:t>и</a:t>
            </a:r>
            <a:r>
              <a:rPr sz="1800" spc="0" dirty="0" smtClean="0">
                <a:latin typeface="Calibri"/>
                <a:cs typeface="Calibri"/>
              </a:rPr>
              <a:t>та</a:t>
            </a:r>
            <a:r>
              <a:rPr sz="1800" spc="-10" dirty="0" smtClean="0">
                <a:latin typeface="Calibri"/>
                <a:cs typeface="Calibri"/>
              </a:rPr>
              <a:t>е</a:t>
            </a:r>
            <a:r>
              <a:rPr sz="1800" spc="-15" dirty="0" smtClean="0">
                <a:latin typeface="Calibri"/>
                <a:cs typeface="Calibri"/>
              </a:rPr>
              <a:t>т</a:t>
            </a:r>
            <a:r>
              <a:rPr sz="1800" spc="-10" dirty="0" smtClean="0">
                <a:latin typeface="Calibri"/>
                <a:cs typeface="Calibri"/>
              </a:rPr>
              <a:t>с</a:t>
            </a:r>
            <a:r>
              <a:rPr sz="1800" spc="0" dirty="0" smtClean="0">
                <a:latin typeface="Calibri"/>
                <a:cs typeface="Calibri"/>
              </a:rPr>
              <a:t>я</a:t>
            </a:r>
            <a:r>
              <a:rPr sz="1800" spc="30" dirty="0" smtClean="0">
                <a:latin typeface="Calibri"/>
                <a:cs typeface="Calibri"/>
              </a:rPr>
              <a:t> </a:t>
            </a:r>
            <a:r>
              <a:rPr sz="1800" spc="-15" dirty="0" smtClean="0">
                <a:latin typeface="Calibri"/>
                <a:cs typeface="Calibri"/>
              </a:rPr>
              <a:t>о</a:t>
            </a:r>
            <a:r>
              <a:rPr sz="1800" spc="0" dirty="0" smtClean="0">
                <a:latin typeface="Calibri"/>
                <a:cs typeface="Calibri"/>
              </a:rPr>
              <a:t>т</a:t>
            </a:r>
            <a:r>
              <a:rPr sz="1800" spc="10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П</a:t>
            </a:r>
            <a:r>
              <a:rPr sz="1800" spc="-10" dirty="0" smtClean="0">
                <a:latin typeface="Calibri"/>
                <a:cs typeface="Calibri"/>
              </a:rPr>
              <a:t>О</a:t>
            </a:r>
            <a:r>
              <a:rPr sz="1800" spc="0" dirty="0" smtClean="0">
                <a:latin typeface="Calibri"/>
                <a:cs typeface="Calibri"/>
              </a:rPr>
              <a:t>Ц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4" name="object 24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en-US" sz="1950" spc="-15" baseline="4273" dirty="0">
                <a:latin typeface="Arial"/>
                <a:cs typeface="Arial"/>
              </a:rPr>
              <a:t>2</a:t>
            </a:r>
            <a:r>
              <a:rPr sz="1300" spc="-15" dirty="0" smtClean="0">
                <a:latin typeface="Arial"/>
                <a:cs typeface="Arial"/>
              </a:rPr>
              <a:t>018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25" name="object 2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b="1" dirty="0" smtClean="0">
                <a:solidFill>
                  <a:srgbClr val="FFFFFF"/>
                </a:solidFill>
                <a:latin typeface="Arial"/>
                <a:cs typeface="Arial"/>
              </a:rPr>
              <a:pPr marL="25400">
                <a:lnSpc>
                  <a:spcPct val="100000"/>
                </a:lnSpc>
              </a:pPr>
              <a:t>23</a:t>
            </a:fld>
            <a:endParaRPr sz="1400">
              <a:latin typeface="Arial"/>
              <a:cs typeface="Arial"/>
            </a:endParaRPr>
          </a:p>
        </p:txBody>
      </p:sp>
      <p:sp>
        <p:nvSpPr>
          <p:cNvPr id="26" name="object 2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ru-RU" sz="1400" dirty="0" smtClean="0">
                <a:hlinkClick r:id="rId2"/>
              </a:rPr>
              <a:t>minzdravro2@yandex.ru</a:t>
            </a:r>
            <a:endParaRPr sz="1300" dirty="0">
              <a:latin typeface="Arial"/>
              <a:cs typeface="Arial"/>
            </a:endParaRPr>
          </a:p>
        </p:txBody>
      </p:sp>
      <p:graphicFrame>
        <p:nvGraphicFramePr>
          <p:cNvPr id="14" name="object 14"/>
          <p:cNvGraphicFramePr>
            <a:graphicFrameLocks noGrp="1"/>
          </p:cNvGraphicFramePr>
          <p:nvPr/>
        </p:nvGraphicFramePr>
        <p:xfrm>
          <a:off x="6913244" y="4837557"/>
          <a:ext cx="560070" cy="777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373"/>
                <a:gridCol w="179324"/>
                <a:gridCol w="190373"/>
              </a:tblGrid>
              <a:tr h="190373">
                <a:tc>
                  <a:txBody>
                    <a:bodyPr/>
                    <a:lstStyle/>
                    <a:p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5908">
                      <a:solidFill>
                        <a:srgbClr val="FFFFFF"/>
                      </a:solidFill>
                      <a:prstDash val="solid"/>
                    </a:lnL>
                    <a:lnR w="25908">
                      <a:solidFill>
                        <a:srgbClr val="FFFFFF"/>
                      </a:solidFill>
                      <a:prstDash val="solid"/>
                    </a:lnR>
                    <a:lnT w="25908">
                      <a:solidFill>
                        <a:srgbClr val="FFFFFF"/>
                      </a:solidFill>
                      <a:prstDash val="solid"/>
                    </a:lnT>
                    <a:lnB w="25908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5908">
                      <a:solidFill>
                        <a:srgbClr val="FFFFFF"/>
                      </a:solidFill>
                      <a:prstDash val="solid"/>
                    </a:lnL>
                    <a:lnR w="25908">
                      <a:solidFill>
                        <a:srgbClr val="FFFFFF"/>
                      </a:solidFill>
                      <a:prstDash val="solid"/>
                    </a:lnR>
                    <a:lnT w="25908">
                      <a:solidFill>
                        <a:srgbClr val="FFFFFF"/>
                      </a:solidFill>
                      <a:prstDash val="solid"/>
                    </a:lnT>
                    <a:lnB w="25908">
                      <a:solidFill>
                        <a:srgbClr val="FFFFFF"/>
                      </a:solidFill>
                      <a:prstDash val="solid"/>
                    </a:lnB>
                    <a:solidFill>
                      <a:srgbClr val="006284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5908">
                      <a:solidFill>
                        <a:srgbClr val="FFFFFF"/>
                      </a:solidFill>
                      <a:prstDash val="solid"/>
                    </a:lnL>
                    <a:lnT w="25908">
                      <a:solidFill>
                        <a:srgbClr val="FFFFFF"/>
                      </a:solidFill>
                      <a:prstDash val="solid"/>
                    </a:lnT>
                    <a:lnB w="25908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  <a:tr h="179324">
                <a:tc gridSpan="3">
                  <a:txBody>
                    <a:bodyPr/>
                    <a:lstStyle/>
                    <a:p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5908">
                      <a:solidFill>
                        <a:srgbClr val="FFFFFF"/>
                      </a:solidFill>
                      <a:prstDash val="solid"/>
                    </a:lnL>
                    <a:lnR w="25908">
                      <a:solidFill>
                        <a:srgbClr val="FFFFFF"/>
                      </a:solidFill>
                      <a:prstDash val="solid"/>
                    </a:lnR>
                    <a:lnT w="25908">
                      <a:solidFill>
                        <a:srgbClr val="FFFFFF"/>
                      </a:solidFill>
                      <a:prstDash val="solid"/>
                    </a:lnT>
                    <a:lnB w="25908">
                      <a:solidFill>
                        <a:srgbClr val="FFFFFF"/>
                      </a:solidFill>
                      <a:prstDash val="solid"/>
                    </a:lnB>
                    <a:solidFill>
                      <a:srgbClr val="0062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90372">
                <a:tc>
                  <a:txBody>
                    <a:bodyPr/>
                    <a:lstStyle/>
                    <a:p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5908">
                      <a:solidFill>
                        <a:srgbClr val="FFFFFF"/>
                      </a:solidFill>
                      <a:prstDash val="solid"/>
                    </a:lnL>
                    <a:lnR w="25908">
                      <a:solidFill>
                        <a:srgbClr val="FFFFFF"/>
                      </a:solidFill>
                      <a:prstDash val="solid"/>
                    </a:lnR>
                    <a:lnT w="25908">
                      <a:solidFill>
                        <a:srgbClr val="FFFFFF"/>
                      </a:solidFill>
                      <a:prstDash val="solid"/>
                    </a:lnT>
                    <a:lnB w="25908">
                      <a:solidFill>
                        <a:srgbClr val="FFFFF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5908">
                      <a:solidFill>
                        <a:srgbClr val="FFFFFF"/>
                      </a:solidFill>
                      <a:prstDash val="solid"/>
                    </a:lnL>
                    <a:lnR w="25908">
                      <a:solidFill>
                        <a:srgbClr val="FFFFFF"/>
                      </a:solidFill>
                      <a:prstDash val="solid"/>
                    </a:lnR>
                    <a:lnT w="25908">
                      <a:solidFill>
                        <a:srgbClr val="FFFFFF"/>
                      </a:solidFill>
                      <a:prstDash val="solid"/>
                    </a:lnT>
                    <a:lnB w="25908">
                      <a:solidFill>
                        <a:srgbClr val="FFFFFF"/>
                      </a:solidFill>
                      <a:prstDash val="solid"/>
                    </a:lnB>
                    <a:solidFill>
                      <a:srgbClr val="006284"/>
                    </a:solidFill>
                  </a:tcPr>
                </a:tc>
                <a:tc>
                  <a:txBody>
                    <a:bodyPr/>
                    <a:lstStyle/>
                    <a:p>
                      <a:endParaRPr sz="17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5908">
                      <a:solidFill>
                        <a:srgbClr val="FFFFFF"/>
                      </a:solidFill>
                      <a:prstDash val="solid"/>
                    </a:lnL>
                    <a:lnT w="25908">
                      <a:solidFill>
                        <a:srgbClr val="FFFFFF"/>
                      </a:solidFill>
                      <a:prstDash val="solid"/>
                    </a:lnT>
                    <a:lnB w="25908">
                      <a:solidFill>
                        <a:srgbClr val="FFFFFF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79298" y="6994397"/>
            <a:ext cx="9756521" cy="0"/>
          </a:xfrm>
          <a:custGeom>
            <a:avLst/>
            <a:gdLst/>
            <a:ahLst/>
            <a:cxnLst/>
            <a:rect l="l" t="t" r="r" b="b"/>
            <a:pathLst>
              <a:path w="9756521">
                <a:moveTo>
                  <a:pt x="0" y="0"/>
                </a:moveTo>
                <a:lnTo>
                  <a:pt x="9756521" y="0"/>
                </a:lnTo>
              </a:path>
            </a:pathLst>
          </a:custGeom>
          <a:ln w="10668">
            <a:solidFill>
              <a:srgbClr val="E6E7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78536" y="1495044"/>
            <a:ext cx="9756521" cy="0"/>
          </a:xfrm>
          <a:custGeom>
            <a:avLst/>
            <a:gdLst/>
            <a:ahLst/>
            <a:cxnLst/>
            <a:rect l="l" t="t" r="r" b="b"/>
            <a:pathLst>
              <a:path w="9756521">
                <a:moveTo>
                  <a:pt x="0" y="0"/>
                </a:moveTo>
                <a:lnTo>
                  <a:pt x="9756521" y="0"/>
                </a:lnTo>
              </a:path>
            </a:pathLst>
          </a:custGeom>
          <a:ln w="18288">
            <a:solidFill>
              <a:srgbClr val="00628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752980" y="480314"/>
            <a:ext cx="7734300" cy="3632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ts val="2855"/>
              </a:lnSpc>
            </a:pPr>
            <a:r>
              <a:rPr sz="2400" b="1" dirty="0" smtClean="0">
                <a:solidFill>
                  <a:srgbClr val="006284"/>
                </a:solidFill>
                <a:latin typeface="Arial"/>
                <a:cs typeface="Arial"/>
              </a:rPr>
              <a:t>ПП </a:t>
            </a:r>
            <a:r>
              <a:rPr sz="2400" b="1" spc="-10" dirty="0" smtClean="0">
                <a:solidFill>
                  <a:srgbClr val="006284"/>
                </a:solidFill>
                <a:latin typeface="Arial"/>
                <a:cs typeface="Arial"/>
              </a:rPr>
              <a:t>Р</a:t>
            </a:r>
            <a:r>
              <a:rPr sz="2400" b="1" spc="0" dirty="0" smtClean="0">
                <a:solidFill>
                  <a:srgbClr val="006284"/>
                </a:solidFill>
                <a:latin typeface="Arial"/>
                <a:cs typeface="Arial"/>
              </a:rPr>
              <a:t>Ф ОТ</a:t>
            </a:r>
            <a:r>
              <a:rPr sz="2400" b="1" spc="-25" dirty="0" smtClean="0">
                <a:solidFill>
                  <a:srgbClr val="006284"/>
                </a:solidFill>
                <a:latin typeface="Arial"/>
                <a:cs typeface="Arial"/>
              </a:rPr>
              <a:t> </a:t>
            </a:r>
            <a:r>
              <a:rPr sz="2400" b="1" spc="0" dirty="0" smtClean="0">
                <a:solidFill>
                  <a:srgbClr val="006284"/>
                </a:solidFill>
                <a:latin typeface="Arial"/>
                <a:cs typeface="Arial"/>
              </a:rPr>
              <a:t>12.05.2018</a:t>
            </a:r>
            <a:r>
              <a:rPr sz="2400" b="1" spc="15" dirty="0" smtClean="0">
                <a:solidFill>
                  <a:srgbClr val="006284"/>
                </a:solidFill>
                <a:latin typeface="Arial"/>
                <a:cs typeface="Arial"/>
              </a:rPr>
              <a:t> </a:t>
            </a:r>
            <a:r>
              <a:rPr sz="2400" b="1" spc="0" dirty="0" smtClean="0">
                <a:solidFill>
                  <a:srgbClr val="006284"/>
                </a:solidFill>
                <a:latin typeface="Arial"/>
                <a:cs typeface="Arial"/>
              </a:rPr>
              <a:t>№</a:t>
            </a:r>
            <a:r>
              <a:rPr sz="2400" b="1" spc="-5" dirty="0" smtClean="0">
                <a:solidFill>
                  <a:srgbClr val="006284"/>
                </a:solidFill>
                <a:latin typeface="Arial"/>
                <a:cs typeface="Arial"/>
              </a:rPr>
              <a:t> </a:t>
            </a:r>
            <a:r>
              <a:rPr sz="2400" b="1" spc="0" dirty="0" smtClean="0">
                <a:solidFill>
                  <a:srgbClr val="006284"/>
                </a:solidFill>
                <a:latin typeface="Arial"/>
                <a:cs typeface="Arial"/>
              </a:rPr>
              <a:t>572 </a:t>
            </a:r>
            <a:r>
              <a:rPr sz="2400" b="1" spc="-5" dirty="0" smtClean="0">
                <a:solidFill>
                  <a:srgbClr val="006284"/>
                </a:solidFill>
                <a:latin typeface="Arial"/>
                <a:cs typeface="Arial"/>
              </a:rPr>
              <a:t>(</a:t>
            </a:r>
            <a:r>
              <a:rPr sz="2400" b="1" spc="0" dirty="0" smtClean="0">
                <a:solidFill>
                  <a:srgbClr val="006284"/>
                </a:solidFill>
                <a:latin typeface="Arial"/>
                <a:cs typeface="Arial"/>
              </a:rPr>
              <a:t>изм</a:t>
            </a:r>
            <a:r>
              <a:rPr sz="2400" b="1" spc="-10" dirty="0" smtClean="0">
                <a:solidFill>
                  <a:srgbClr val="006284"/>
                </a:solidFill>
                <a:latin typeface="Arial"/>
                <a:cs typeface="Arial"/>
              </a:rPr>
              <a:t>е</a:t>
            </a:r>
            <a:r>
              <a:rPr sz="2400" b="1" spc="0" dirty="0" smtClean="0">
                <a:solidFill>
                  <a:srgbClr val="006284"/>
                </a:solidFill>
                <a:latin typeface="Arial"/>
                <a:cs typeface="Arial"/>
              </a:rPr>
              <a:t>нения в</a:t>
            </a:r>
            <a:r>
              <a:rPr sz="2400" b="1" spc="-10" dirty="0" smtClean="0">
                <a:solidFill>
                  <a:srgbClr val="006284"/>
                </a:solidFill>
                <a:latin typeface="Arial"/>
                <a:cs typeface="Arial"/>
              </a:rPr>
              <a:t> </a:t>
            </a:r>
            <a:r>
              <a:rPr sz="2400" b="1" spc="0" dirty="0" smtClean="0">
                <a:solidFill>
                  <a:srgbClr val="006284"/>
                </a:solidFill>
                <a:latin typeface="Arial"/>
                <a:cs typeface="Arial"/>
              </a:rPr>
              <a:t>ПП</a:t>
            </a:r>
            <a:r>
              <a:rPr sz="2400" b="1" spc="-10" dirty="0" smtClean="0">
                <a:solidFill>
                  <a:srgbClr val="006284"/>
                </a:solidFill>
                <a:latin typeface="Arial"/>
                <a:cs typeface="Arial"/>
              </a:rPr>
              <a:t> </a:t>
            </a:r>
            <a:r>
              <a:rPr sz="2400" b="1" spc="0" dirty="0" smtClean="0">
                <a:solidFill>
                  <a:srgbClr val="006284"/>
                </a:solidFill>
                <a:latin typeface="Arial"/>
                <a:cs typeface="Arial"/>
              </a:rPr>
              <a:t>РФ</a:t>
            </a:r>
            <a:r>
              <a:rPr sz="2400" b="1" spc="-10" dirty="0" smtClean="0">
                <a:solidFill>
                  <a:srgbClr val="006284"/>
                </a:solidFill>
                <a:latin typeface="Arial"/>
                <a:cs typeface="Arial"/>
              </a:rPr>
              <a:t> </a:t>
            </a:r>
            <a:r>
              <a:rPr sz="2400" b="1" spc="0" dirty="0" smtClean="0">
                <a:solidFill>
                  <a:srgbClr val="006284"/>
                </a:solidFill>
                <a:latin typeface="Arial"/>
                <a:cs typeface="Arial"/>
              </a:rPr>
              <a:t>№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300" spc="-90" dirty="0" smtClean="0">
                <a:latin typeface="Arial"/>
                <a:cs typeface="Arial"/>
              </a:rPr>
              <a:t> </a:t>
            </a:r>
            <a:r>
              <a:rPr sz="1300" spc="-15" dirty="0" smtClean="0">
                <a:latin typeface="Arial"/>
                <a:cs typeface="Arial"/>
              </a:rPr>
              <a:t>2018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b="1" dirty="0" smtClean="0">
                <a:solidFill>
                  <a:srgbClr val="FFFFFF"/>
                </a:solidFill>
                <a:latin typeface="Arial"/>
                <a:cs typeface="Arial"/>
              </a:rPr>
              <a:pPr marL="25400">
                <a:lnSpc>
                  <a:spcPct val="100000"/>
                </a:lnSpc>
              </a:pPr>
              <a:t>24</a:t>
            </a:fld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ru-RU" sz="1400" dirty="0" smtClean="0">
                <a:hlinkClick r:id="rId2"/>
              </a:rPr>
              <a:t>minzdravro2@yandex.ru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81507" rIns="0" bIns="0" rtlCol="0">
            <a:noAutofit/>
          </a:bodyPr>
          <a:lstStyle/>
          <a:p>
            <a:pPr marL="312420">
              <a:lnSpc>
                <a:spcPts val="2855"/>
              </a:lnSpc>
            </a:pPr>
            <a:r>
              <a:rPr sz="2400" b="1" dirty="0" smtClean="0">
                <a:solidFill>
                  <a:srgbClr val="006284"/>
                </a:solidFill>
                <a:latin typeface="Arial"/>
                <a:cs typeface="Arial"/>
              </a:rPr>
              <a:t>12</a:t>
            </a:r>
            <a:r>
              <a:rPr sz="2400" b="1" spc="-10" dirty="0" smtClean="0">
                <a:solidFill>
                  <a:srgbClr val="006284"/>
                </a:solidFill>
                <a:latin typeface="Arial"/>
                <a:cs typeface="Arial"/>
              </a:rPr>
              <a:t>8</a:t>
            </a:r>
            <a:r>
              <a:rPr sz="2400" b="1" spc="0" dirty="0" smtClean="0">
                <a:solidFill>
                  <a:srgbClr val="006284"/>
                </a:solidFill>
                <a:latin typeface="Arial"/>
                <a:cs typeface="Arial"/>
              </a:rPr>
              <a:t>9)</a:t>
            </a:r>
            <a:r>
              <a:rPr sz="2400" b="1" spc="15" dirty="0" smtClean="0">
                <a:solidFill>
                  <a:srgbClr val="006284"/>
                </a:solidFill>
                <a:latin typeface="Arial"/>
                <a:cs typeface="Arial"/>
              </a:rPr>
              <a:t> </a:t>
            </a:r>
            <a:r>
              <a:rPr sz="2400" b="1" spc="0" dirty="0" smtClean="0">
                <a:solidFill>
                  <a:srgbClr val="006284"/>
                </a:solidFill>
                <a:latin typeface="Arial"/>
                <a:cs typeface="Arial"/>
              </a:rPr>
              <a:t>–</a:t>
            </a:r>
            <a:r>
              <a:rPr sz="2400" b="1" spc="-10" dirty="0" smtClean="0">
                <a:solidFill>
                  <a:srgbClr val="006284"/>
                </a:solidFill>
                <a:latin typeface="Arial"/>
                <a:cs typeface="Arial"/>
              </a:rPr>
              <a:t> </a:t>
            </a:r>
            <a:r>
              <a:rPr sz="2400" b="1" spc="0" dirty="0" smtClean="0">
                <a:solidFill>
                  <a:srgbClr val="FF0000"/>
                </a:solidFill>
                <a:latin typeface="Arial"/>
                <a:cs typeface="Arial"/>
              </a:rPr>
              <a:t>с 1 </a:t>
            </a:r>
            <a:r>
              <a:rPr sz="2400" b="1" spc="5" dirty="0" smtClean="0">
                <a:solidFill>
                  <a:srgbClr val="FF0000"/>
                </a:solidFill>
                <a:latin typeface="Arial"/>
                <a:cs typeface="Arial"/>
              </a:rPr>
              <a:t>я</a:t>
            </a:r>
            <a:r>
              <a:rPr sz="2400" b="1" spc="0" dirty="0" smtClean="0">
                <a:solidFill>
                  <a:srgbClr val="FF0000"/>
                </a:solidFill>
                <a:latin typeface="Arial"/>
                <a:cs typeface="Arial"/>
              </a:rPr>
              <a:t>нваря</a:t>
            </a:r>
            <a:r>
              <a:rPr sz="2400" b="1" spc="-2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spc="0" dirty="0" smtClean="0">
                <a:solidFill>
                  <a:srgbClr val="FF0000"/>
                </a:solidFill>
                <a:latin typeface="Arial"/>
                <a:cs typeface="Arial"/>
              </a:rPr>
              <a:t>20</a:t>
            </a:r>
            <a:r>
              <a:rPr sz="2400" b="1" spc="-10" dirty="0" smtClean="0">
                <a:solidFill>
                  <a:srgbClr val="FF0000"/>
                </a:solidFill>
                <a:latin typeface="Arial"/>
                <a:cs typeface="Arial"/>
              </a:rPr>
              <a:t>1</a:t>
            </a:r>
            <a:r>
              <a:rPr sz="2400" b="1" spc="0" dirty="0" smtClean="0">
                <a:solidFill>
                  <a:srgbClr val="FF0000"/>
                </a:solidFill>
                <a:latin typeface="Arial"/>
                <a:cs typeface="Arial"/>
              </a:rPr>
              <a:t>9</a:t>
            </a:r>
            <a:r>
              <a:rPr sz="2400" b="1" spc="1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400" b="1" spc="0" dirty="0" smtClean="0">
                <a:solidFill>
                  <a:srgbClr val="FF0000"/>
                </a:solidFill>
                <a:latin typeface="Arial"/>
                <a:cs typeface="Arial"/>
              </a:rPr>
              <a:t>г</a:t>
            </a:r>
            <a:r>
              <a:rPr sz="2400" b="1" spc="-10" dirty="0" smtClean="0">
                <a:solidFill>
                  <a:srgbClr val="FF0000"/>
                </a:solidFill>
                <a:latin typeface="Arial"/>
                <a:cs typeface="Arial"/>
              </a:rPr>
              <a:t>о</a:t>
            </a:r>
            <a:r>
              <a:rPr sz="2400" b="1" spc="0" dirty="0" smtClean="0">
                <a:solidFill>
                  <a:srgbClr val="FF0000"/>
                </a:solidFill>
                <a:latin typeface="Arial"/>
                <a:cs typeface="Arial"/>
              </a:rPr>
              <a:t>да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58190" y="1831213"/>
            <a:ext cx="9543415" cy="41402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99085" marR="12700" indent="-287020">
              <a:lnSpc>
                <a:spcPct val="100000"/>
              </a:lnSpc>
              <a:buFont typeface="Calibri"/>
              <a:buChar char="-"/>
              <a:tabLst>
                <a:tab pos="299085" algn="l"/>
              </a:tabLst>
            </a:pPr>
            <a:r>
              <a:rPr sz="1800" dirty="0" smtClean="0">
                <a:latin typeface="Calibri"/>
                <a:cs typeface="Calibri"/>
              </a:rPr>
              <a:t>В </a:t>
            </a:r>
            <a:r>
              <a:rPr sz="1800" spc="-10" dirty="0" smtClean="0">
                <a:latin typeface="Calibri"/>
                <a:cs typeface="Calibri"/>
              </a:rPr>
              <a:t>с</a:t>
            </a:r>
            <a:r>
              <a:rPr sz="1800" spc="0" dirty="0" smtClean="0">
                <a:latin typeface="Calibri"/>
                <a:cs typeface="Calibri"/>
              </a:rPr>
              <a:t>лучае </a:t>
            </a:r>
            <a:r>
              <a:rPr sz="1800" spc="5" dirty="0" smtClean="0">
                <a:latin typeface="Calibri"/>
                <a:cs typeface="Calibri"/>
              </a:rPr>
              <a:t>е</a:t>
            </a:r>
            <a:r>
              <a:rPr sz="1800" spc="-10" dirty="0" smtClean="0">
                <a:latin typeface="Calibri"/>
                <a:cs typeface="Calibri"/>
              </a:rPr>
              <a:t>с</a:t>
            </a:r>
            <a:r>
              <a:rPr sz="1800" spc="0" dirty="0" smtClean="0">
                <a:latin typeface="Calibri"/>
                <a:cs typeface="Calibri"/>
              </a:rPr>
              <a:t>ли по</a:t>
            </a:r>
            <a:r>
              <a:rPr sz="1800" spc="-10" dirty="0" smtClean="0">
                <a:latin typeface="Calibri"/>
                <a:cs typeface="Calibri"/>
              </a:rPr>
              <a:t>с</a:t>
            </a:r>
            <a:r>
              <a:rPr sz="1800" spc="0" dirty="0" smtClean="0">
                <a:latin typeface="Calibri"/>
                <a:cs typeface="Calibri"/>
              </a:rPr>
              <a:t>ле от</a:t>
            </a:r>
            <a:r>
              <a:rPr sz="1800" spc="5" dirty="0" smtClean="0">
                <a:latin typeface="Calibri"/>
                <a:cs typeface="Calibri"/>
              </a:rPr>
              <a:t>к</a:t>
            </a:r>
            <a:r>
              <a:rPr sz="1800" spc="0" dirty="0" smtClean="0">
                <a:latin typeface="Calibri"/>
                <a:cs typeface="Calibri"/>
              </a:rPr>
              <a:t>лонения</a:t>
            </a:r>
            <a:r>
              <a:rPr sz="1800" spc="5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ино</a:t>
            </a:r>
            <a:r>
              <a:rPr sz="1800" spc="-15" dirty="0" smtClean="0">
                <a:latin typeface="Calibri"/>
                <a:cs typeface="Calibri"/>
              </a:rPr>
              <a:t>с</a:t>
            </a:r>
            <a:r>
              <a:rPr sz="1800" spc="0" dirty="0" smtClean="0">
                <a:latin typeface="Calibri"/>
                <a:cs typeface="Calibri"/>
              </a:rPr>
              <a:t>транных</a:t>
            </a:r>
            <a:r>
              <a:rPr sz="1800" spc="20" dirty="0" smtClean="0">
                <a:latin typeface="Calibri"/>
                <a:cs typeface="Calibri"/>
              </a:rPr>
              <a:t> </a:t>
            </a:r>
            <a:r>
              <a:rPr sz="1800" spc="-10" dirty="0" smtClean="0">
                <a:latin typeface="Calibri"/>
                <a:cs typeface="Calibri"/>
              </a:rPr>
              <a:t>з</a:t>
            </a:r>
            <a:r>
              <a:rPr sz="1800" spc="0" dirty="0" smtClean="0">
                <a:latin typeface="Calibri"/>
                <a:cs typeface="Calibri"/>
              </a:rPr>
              <a:t>аявок</a:t>
            </a:r>
            <a:r>
              <a:rPr sz="1800" spc="5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хотя</a:t>
            </a:r>
            <a:r>
              <a:rPr sz="1800" spc="10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бы 1</a:t>
            </a:r>
            <a:r>
              <a:rPr sz="1800" spc="10" dirty="0" smtClean="0">
                <a:latin typeface="Calibri"/>
                <a:cs typeface="Calibri"/>
              </a:rPr>
              <a:t> </a:t>
            </a:r>
            <a:r>
              <a:rPr sz="1800" spc="-10" dirty="0" smtClean="0">
                <a:latin typeface="Calibri"/>
                <a:cs typeface="Calibri"/>
              </a:rPr>
              <a:t>з</a:t>
            </a:r>
            <a:r>
              <a:rPr sz="1800" spc="0" dirty="0" smtClean="0">
                <a:latin typeface="Calibri"/>
                <a:cs typeface="Calibri"/>
              </a:rPr>
              <a:t>аяв</a:t>
            </a:r>
            <a:r>
              <a:rPr sz="1800" spc="5" dirty="0" smtClean="0">
                <a:latin typeface="Calibri"/>
                <a:cs typeface="Calibri"/>
              </a:rPr>
              <a:t>к</a:t>
            </a:r>
            <a:r>
              <a:rPr sz="1800" spc="0" dirty="0" smtClean="0">
                <a:latin typeface="Calibri"/>
                <a:cs typeface="Calibri"/>
              </a:rPr>
              <a:t>а соде</a:t>
            </a:r>
            <a:r>
              <a:rPr sz="1800" spc="5" dirty="0" smtClean="0">
                <a:latin typeface="Calibri"/>
                <a:cs typeface="Calibri"/>
              </a:rPr>
              <a:t>р</a:t>
            </a:r>
            <a:r>
              <a:rPr sz="1800" spc="0" dirty="0" smtClean="0">
                <a:latin typeface="Calibri"/>
                <a:cs typeface="Calibri"/>
              </a:rPr>
              <a:t>ж</a:t>
            </a:r>
            <a:r>
              <a:rPr sz="1800" spc="-10" dirty="0" smtClean="0">
                <a:latin typeface="Calibri"/>
                <a:cs typeface="Calibri"/>
              </a:rPr>
              <a:t>и</a:t>
            </a:r>
            <a:r>
              <a:rPr sz="1800" spc="0" dirty="0" smtClean="0">
                <a:latin typeface="Calibri"/>
                <a:cs typeface="Calibri"/>
              </a:rPr>
              <a:t>т</a:t>
            </a:r>
            <a:r>
              <a:rPr sz="1800" spc="10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пре</a:t>
            </a:r>
            <a:r>
              <a:rPr sz="1800" spc="5" dirty="0" smtClean="0">
                <a:latin typeface="Calibri"/>
                <a:cs typeface="Calibri"/>
              </a:rPr>
              <a:t>д</a:t>
            </a:r>
            <a:r>
              <a:rPr sz="1800" spc="0" dirty="0" smtClean="0">
                <a:latin typeface="Calibri"/>
                <a:cs typeface="Calibri"/>
              </a:rPr>
              <a:t>ложен</a:t>
            </a:r>
            <a:r>
              <a:rPr sz="1800" spc="-10" dirty="0" smtClean="0">
                <a:latin typeface="Calibri"/>
                <a:cs typeface="Calibri"/>
              </a:rPr>
              <a:t>и</a:t>
            </a:r>
            <a:r>
              <a:rPr sz="1800" spc="0" dirty="0" smtClean="0">
                <a:latin typeface="Calibri"/>
                <a:cs typeface="Calibri"/>
              </a:rPr>
              <a:t>е о</a:t>
            </a:r>
            <a:r>
              <a:rPr sz="1800" spc="10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по</a:t>
            </a:r>
            <a:r>
              <a:rPr sz="1800" spc="-10" dirty="0" smtClean="0">
                <a:latin typeface="Calibri"/>
                <a:cs typeface="Calibri"/>
              </a:rPr>
              <a:t>с</a:t>
            </a:r>
            <a:r>
              <a:rPr sz="1800" spc="0" dirty="0" smtClean="0">
                <a:latin typeface="Calibri"/>
                <a:cs typeface="Calibri"/>
              </a:rPr>
              <a:t>тав</a:t>
            </a:r>
            <a:r>
              <a:rPr sz="1800" spc="5" dirty="0" smtClean="0">
                <a:latin typeface="Calibri"/>
                <a:cs typeface="Calibri"/>
              </a:rPr>
              <a:t>к</a:t>
            </a:r>
            <a:r>
              <a:rPr sz="1800" spc="0" dirty="0" smtClean="0">
                <a:latin typeface="Calibri"/>
                <a:cs typeface="Calibri"/>
              </a:rPr>
              <a:t>е</a:t>
            </a:r>
            <a:r>
              <a:rPr sz="1800" spc="10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ЛП,</a:t>
            </a:r>
            <a:r>
              <a:rPr sz="1800" spc="5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все</a:t>
            </a:r>
            <a:r>
              <a:rPr sz="1800" spc="10" dirty="0" smtClean="0">
                <a:latin typeface="Calibri"/>
                <a:cs typeface="Calibri"/>
              </a:rPr>
              <a:t> </a:t>
            </a:r>
            <a:r>
              <a:rPr sz="1800" spc="-10" dirty="0" smtClean="0">
                <a:latin typeface="Calibri"/>
                <a:cs typeface="Calibri"/>
              </a:rPr>
              <a:t>с</a:t>
            </a:r>
            <a:r>
              <a:rPr sz="1800" spc="0" dirty="0" smtClean="0">
                <a:latin typeface="Calibri"/>
                <a:cs typeface="Calibri"/>
              </a:rPr>
              <a:t>тадии</a:t>
            </a:r>
            <a:r>
              <a:rPr sz="1800" spc="10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прои</a:t>
            </a:r>
            <a:r>
              <a:rPr sz="1800" spc="-10" dirty="0" smtClean="0">
                <a:latin typeface="Calibri"/>
                <a:cs typeface="Calibri"/>
              </a:rPr>
              <a:t>з</a:t>
            </a:r>
            <a:r>
              <a:rPr sz="1800" spc="0" dirty="0" smtClean="0">
                <a:latin typeface="Calibri"/>
                <a:cs typeface="Calibri"/>
              </a:rPr>
              <a:t>водства</a:t>
            </a:r>
            <a:r>
              <a:rPr sz="1800" spc="10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которого,</a:t>
            </a:r>
            <a:r>
              <a:rPr sz="1800" spc="15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в</a:t>
            </a:r>
            <a:r>
              <a:rPr sz="1800" spc="5" dirty="0" smtClean="0">
                <a:latin typeface="Calibri"/>
                <a:cs typeface="Calibri"/>
              </a:rPr>
              <a:t>к</a:t>
            </a:r>
            <a:r>
              <a:rPr sz="1800" spc="0" dirty="0" smtClean="0">
                <a:latin typeface="Calibri"/>
                <a:cs typeface="Calibri"/>
              </a:rPr>
              <a:t>лю</a:t>
            </a:r>
            <a:r>
              <a:rPr sz="1800" spc="-10" dirty="0" smtClean="0">
                <a:latin typeface="Calibri"/>
                <a:cs typeface="Calibri"/>
              </a:rPr>
              <a:t>ч</a:t>
            </a:r>
            <a:r>
              <a:rPr sz="1800" spc="0" dirty="0" smtClean="0">
                <a:latin typeface="Calibri"/>
                <a:cs typeface="Calibri"/>
              </a:rPr>
              <a:t>ая с</a:t>
            </a:r>
            <a:r>
              <a:rPr sz="1800" spc="-10" dirty="0" smtClean="0">
                <a:latin typeface="Calibri"/>
                <a:cs typeface="Calibri"/>
              </a:rPr>
              <a:t>и</a:t>
            </a:r>
            <a:r>
              <a:rPr sz="1800" spc="0" dirty="0" smtClean="0">
                <a:latin typeface="Calibri"/>
                <a:cs typeface="Calibri"/>
              </a:rPr>
              <a:t>нтез</a:t>
            </a:r>
            <a:r>
              <a:rPr sz="1800" spc="15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м</a:t>
            </a:r>
            <a:r>
              <a:rPr sz="1800" spc="-10" dirty="0" smtClean="0">
                <a:latin typeface="Calibri"/>
                <a:cs typeface="Calibri"/>
              </a:rPr>
              <a:t>о</a:t>
            </a:r>
            <a:r>
              <a:rPr sz="1800" spc="0" dirty="0" smtClean="0">
                <a:latin typeface="Calibri"/>
                <a:cs typeface="Calibri"/>
              </a:rPr>
              <a:t>ле</a:t>
            </a:r>
            <a:r>
              <a:rPr sz="1800" spc="5" dirty="0" smtClean="0">
                <a:latin typeface="Calibri"/>
                <a:cs typeface="Calibri"/>
              </a:rPr>
              <a:t>к</a:t>
            </a:r>
            <a:r>
              <a:rPr sz="1800" spc="0" dirty="0" smtClean="0">
                <a:latin typeface="Calibri"/>
                <a:cs typeface="Calibri"/>
              </a:rPr>
              <a:t>у</a:t>
            </a:r>
            <a:r>
              <a:rPr sz="1800" spc="5" dirty="0" smtClean="0">
                <a:latin typeface="Calibri"/>
                <a:cs typeface="Calibri"/>
              </a:rPr>
              <a:t>л</a:t>
            </a:r>
            <a:r>
              <a:rPr sz="1800" spc="0" dirty="0" smtClean="0">
                <a:latin typeface="Calibri"/>
                <a:cs typeface="Calibri"/>
              </a:rPr>
              <a:t>ы</a:t>
            </a:r>
            <a:r>
              <a:rPr sz="1800" spc="-10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д</a:t>
            </a:r>
            <a:r>
              <a:rPr sz="1800" spc="5" dirty="0" smtClean="0">
                <a:latin typeface="Calibri"/>
                <a:cs typeface="Calibri"/>
              </a:rPr>
              <a:t>е</a:t>
            </a:r>
            <a:r>
              <a:rPr sz="1800" spc="0" dirty="0" smtClean="0">
                <a:latin typeface="Calibri"/>
                <a:cs typeface="Calibri"/>
              </a:rPr>
              <a:t>й</a:t>
            </a:r>
            <a:r>
              <a:rPr sz="1800" spc="-10" dirty="0" smtClean="0">
                <a:latin typeface="Calibri"/>
                <a:cs typeface="Calibri"/>
              </a:rPr>
              <a:t>с</a:t>
            </a:r>
            <a:r>
              <a:rPr sz="1800" spc="0" dirty="0" smtClean="0">
                <a:latin typeface="Calibri"/>
                <a:cs typeface="Calibri"/>
              </a:rPr>
              <a:t>твую</a:t>
            </a:r>
            <a:r>
              <a:rPr sz="1800" spc="-10" dirty="0" smtClean="0">
                <a:latin typeface="Calibri"/>
                <a:cs typeface="Calibri"/>
              </a:rPr>
              <a:t>щ</a:t>
            </a:r>
            <a:r>
              <a:rPr sz="1800" spc="0" dirty="0" smtClean="0">
                <a:latin typeface="Calibri"/>
                <a:cs typeface="Calibri"/>
              </a:rPr>
              <a:t>его вещества</a:t>
            </a:r>
            <a:r>
              <a:rPr sz="1800" spc="10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при</a:t>
            </a:r>
            <a:r>
              <a:rPr sz="1800" spc="10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прои</a:t>
            </a:r>
            <a:r>
              <a:rPr sz="1800" spc="-10" dirty="0" smtClean="0">
                <a:latin typeface="Calibri"/>
                <a:cs typeface="Calibri"/>
              </a:rPr>
              <a:t>з</a:t>
            </a:r>
            <a:r>
              <a:rPr sz="1800" spc="0" dirty="0" smtClean="0">
                <a:latin typeface="Calibri"/>
                <a:cs typeface="Calibri"/>
              </a:rPr>
              <a:t>водстве</a:t>
            </a:r>
            <a:r>
              <a:rPr sz="1800" spc="25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ф</a:t>
            </a:r>
            <a:r>
              <a:rPr sz="1800" spc="5" dirty="0" smtClean="0">
                <a:latin typeface="Calibri"/>
                <a:cs typeface="Calibri"/>
              </a:rPr>
              <a:t>а</a:t>
            </a:r>
            <a:r>
              <a:rPr sz="1800" spc="0" dirty="0" smtClean="0">
                <a:latin typeface="Calibri"/>
                <a:cs typeface="Calibri"/>
              </a:rPr>
              <a:t>рмацевтиче</a:t>
            </a:r>
            <a:r>
              <a:rPr sz="1800" spc="-10" dirty="0" smtClean="0">
                <a:latin typeface="Calibri"/>
                <a:cs typeface="Calibri"/>
              </a:rPr>
              <a:t>с</a:t>
            </a:r>
            <a:r>
              <a:rPr sz="1800" spc="0" dirty="0" smtClean="0">
                <a:latin typeface="Calibri"/>
                <a:cs typeface="Calibri"/>
              </a:rPr>
              <a:t>кой</a:t>
            </a:r>
            <a:r>
              <a:rPr sz="1800" spc="25" dirty="0" smtClean="0">
                <a:latin typeface="Calibri"/>
                <a:cs typeface="Calibri"/>
              </a:rPr>
              <a:t> </a:t>
            </a:r>
            <a:r>
              <a:rPr sz="1800" spc="-10" dirty="0" smtClean="0">
                <a:latin typeface="Calibri"/>
                <a:cs typeface="Calibri"/>
              </a:rPr>
              <a:t>с</a:t>
            </a:r>
            <a:r>
              <a:rPr sz="1800" spc="0" dirty="0" smtClean="0">
                <a:latin typeface="Calibri"/>
                <a:cs typeface="Calibri"/>
              </a:rPr>
              <a:t>убста</a:t>
            </a:r>
            <a:r>
              <a:rPr sz="1800" spc="-10" dirty="0" smtClean="0">
                <a:latin typeface="Calibri"/>
                <a:cs typeface="Calibri"/>
              </a:rPr>
              <a:t>н</a:t>
            </a:r>
            <a:r>
              <a:rPr sz="1800" spc="0" dirty="0" smtClean="0">
                <a:latin typeface="Calibri"/>
                <a:cs typeface="Calibri"/>
              </a:rPr>
              <a:t>ци</a:t>
            </a:r>
            <a:r>
              <a:rPr sz="1800" spc="-10" dirty="0" smtClean="0">
                <a:latin typeface="Calibri"/>
                <a:cs typeface="Calibri"/>
              </a:rPr>
              <a:t>и</a:t>
            </a:r>
            <a:r>
              <a:rPr sz="1800" spc="0" dirty="0" smtClean="0">
                <a:latin typeface="Calibri"/>
                <a:cs typeface="Calibri"/>
              </a:rPr>
              <a:t>,</a:t>
            </a:r>
            <a:r>
              <a:rPr sz="1800" spc="30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о</a:t>
            </a:r>
            <a:r>
              <a:rPr sz="1800" spc="-10" dirty="0" smtClean="0">
                <a:latin typeface="Calibri"/>
                <a:cs typeface="Calibri"/>
              </a:rPr>
              <a:t>с</a:t>
            </a:r>
            <a:r>
              <a:rPr sz="1800" spc="0" dirty="0" smtClean="0">
                <a:latin typeface="Calibri"/>
                <a:cs typeface="Calibri"/>
              </a:rPr>
              <a:t>уще</a:t>
            </a:r>
            <a:r>
              <a:rPr sz="1800" spc="-10" dirty="0" smtClean="0">
                <a:latin typeface="Calibri"/>
                <a:cs typeface="Calibri"/>
              </a:rPr>
              <a:t>с</a:t>
            </a:r>
            <a:r>
              <a:rPr sz="1800" spc="0" dirty="0" smtClean="0">
                <a:latin typeface="Calibri"/>
                <a:cs typeface="Calibri"/>
              </a:rPr>
              <a:t>тв</a:t>
            </a:r>
            <a:r>
              <a:rPr sz="1800" spc="5" dirty="0" smtClean="0">
                <a:latin typeface="Calibri"/>
                <a:cs typeface="Calibri"/>
              </a:rPr>
              <a:t>л</a:t>
            </a:r>
            <a:r>
              <a:rPr sz="1800" spc="0" dirty="0" smtClean="0">
                <a:latin typeface="Calibri"/>
                <a:cs typeface="Calibri"/>
              </a:rPr>
              <a:t>яют</a:t>
            </a:r>
            <a:r>
              <a:rPr sz="1800" spc="-15" dirty="0" smtClean="0">
                <a:latin typeface="Calibri"/>
                <a:cs typeface="Calibri"/>
              </a:rPr>
              <a:t>с</a:t>
            </a:r>
            <a:r>
              <a:rPr sz="1800" spc="0" dirty="0" smtClean="0">
                <a:latin typeface="Calibri"/>
                <a:cs typeface="Calibri"/>
              </a:rPr>
              <a:t>я</a:t>
            </a:r>
            <a:r>
              <a:rPr sz="1800" spc="20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на</a:t>
            </a:r>
            <a:r>
              <a:rPr sz="1800" spc="10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территории ЕА</a:t>
            </a:r>
            <a:r>
              <a:rPr sz="1800" spc="-10" dirty="0" smtClean="0">
                <a:latin typeface="Calibri"/>
                <a:cs typeface="Calibri"/>
              </a:rPr>
              <a:t>Э</a:t>
            </a:r>
            <a:r>
              <a:rPr sz="1800" spc="0" dirty="0" smtClean="0">
                <a:latin typeface="Calibri"/>
                <a:cs typeface="Calibri"/>
              </a:rPr>
              <a:t>С и</a:t>
            </a:r>
            <a:r>
              <a:rPr sz="1800" spc="5" dirty="0" smtClean="0">
                <a:latin typeface="Calibri"/>
                <a:cs typeface="Calibri"/>
              </a:rPr>
              <a:t> </a:t>
            </a:r>
            <a:r>
              <a:rPr sz="1800" spc="-10" dirty="0" smtClean="0">
                <a:latin typeface="Calibri"/>
                <a:cs typeface="Calibri"/>
              </a:rPr>
              <a:t>с</a:t>
            </a:r>
            <a:r>
              <a:rPr sz="1800" spc="0" dirty="0" smtClean="0">
                <a:latin typeface="Calibri"/>
                <a:cs typeface="Calibri"/>
              </a:rPr>
              <a:t>вед</a:t>
            </a:r>
            <a:r>
              <a:rPr sz="1800" spc="5" dirty="0" smtClean="0">
                <a:latin typeface="Calibri"/>
                <a:cs typeface="Calibri"/>
              </a:rPr>
              <a:t>е</a:t>
            </a:r>
            <a:r>
              <a:rPr sz="1800" spc="0" dirty="0" smtClean="0">
                <a:latin typeface="Calibri"/>
                <a:cs typeface="Calibri"/>
              </a:rPr>
              <a:t>н</a:t>
            </a:r>
            <a:r>
              <a:rPr sz="1800" spc="-10" dirty="0" smtClean="0">
                <a:latin typeface="Calibri"/>
                <a:cs typeface="Calibri"/>
              </a:rPr>
              <a:t>и</a:t>
            </a:r>
            <a:r>
              <a:rPr sz="1800" spc="0" dirty="0" smtClean="0">
                <a:latin typeface="Calibri"/>
                <a:cs typeface="Calibri"/>
              </a:rPr>
              <a:t>я о</a:t>
            </a:r>
            <a:r>
              <a:rPr sz="1800" spc="5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таких</a:t>
            </a:r>
            <a:r>
              <a:rPr sz="1800" spc="10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фар</a:t>
            </a:r>
            <a:r>
              <a:rPr sz="1800" spc="-10" dirty="0" smtClean="0">
                <a:latin typeface="Calibri"/>
                <a:cs typeface="Calibri"/>
              </a:rPr>
              <a:t>мс</a:t>
            </a:r>
            <a:r>
              <a:rPr sz="1800" spc="0" dirty="0" smtClean="0">
                <a:latin typeface="Calibri"/>
                <a:cs typeface="Calibri"/>
              </a:rPr>
              <a:t>уб</a:t>
            </a:r>
            <a:r>
              <a:rPr sz="1800" spc="-10" dirty="0" smtClean="0">
                <a:latin typeface="Calibri"/>
                <a:cs typeface="Calibri"/>
              </a:rPr>
              <a:t>с</a:t>
            </a:r>
            <a:r>
              <a:rPr sz="1800" spc="0" dirty="0" smtClean="0">
                <a:latin typeface="Calibri"/>
                <a:cs typeface="Calibri"/>
              </a:rPr>
              <a:t>тан</a:t>
            </a:r>
            <a:r>
              <a:rPr sz="1800" spc="-15" dirty="0" smtClean="0">
                <a:latin typeface="Calibri"/>
                <a:cs typeface="Calibri"/>
              </a:rPr>
              <a:t>ц</a:t>
            </a:r>
            <a:r>
              <a:rPr sz="1800" spc="0" dirty="0" smtClean="0">
                <a:latin typeface="Calibri"/>
                <a:cs typeface="Calibri"/>
              </a:rPr>
              <a:t>и</a:t>
            </a:r>
            <a:r>
              <a:rPr sz="1800" spc="-10" dirty="0" smtClean="0">
                <a:latin typeface="Calibri"/>
                <a:cs typeface="Calibri"/>
              </a:rPr>
              <a:t>я</a:t>
            </a:r>
            <a:r>
              <a:rPr sz="1800" spc="0" dirty="0" smtClean="0">
                <a:latin typeface="Calibri"/>
                <a:cs typeface="Calibri"/>
              </a:rPr>
              <a:t>х</a:t>
            </a:r>
            <a:r>
              <a:rPr sz="1800" spc="30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вк</a:t>
            </a:r>
            <a:r>
              <a:rPr sz="1800" spc="5" dirty="0" smtClean="0">
                <a:latin typeface="Calibri"/>
                <a:cs typeface="Calibri"/>
              </a:rPr>
              <a:t>л</a:t>
            </a:r>
            <a:r>
              <a:rPr sz="1800" spc="0" dirty="0" smtClean="0">
                <a:latin typeface="Calibri"/>
                <a:cs typeface="Calibri"/>
              </a:rPr>
              <a:t>ю</a:t>
            </a:r>
            <a:r>
              <a:rPr sz="1800" spc="-15" dirty="0" smtClean="0">
                <a:latin typeface="Calibri"/>
                <a:cs typeface="Calibri"/>
              </a:rPr>
              <a:t>ч</a:t>
            </a:r>
            <a:r>
              <a:rPr sz="1800" spc="0" dirty="0" smtClean="0">
                <a:latin typeface="Calibri"/>
                <a:cs typeface="Calibri"/>
              </a:rPr>
              <a:t>ены в регис</a:t>
            </a:r>
            <a:r>
              <a:rPr sz="1800" spc="-10" dirty="0" smtClean="0">
                <a:latin typeface="Calibri"/>
                <a:cs typeface="Calibri"/>
              </a:rPr>
              <a:t>т</a:t>
            </a:r>
            <a:r>
              <a:rPr sz="1800" spc="0" dirty="0" smtClean="0">
                <a:latin typeface="Calibri"/>
                <a:cs typeface="Calibri"/>
              </a:rPr>
              <a:t>рац</a:t>
            </a:r>
            <a:r>
              <a:rPr sz="1800" spc="-10" dirty="0" smtClean="0">
                <a:latin typeface="Calibri"/>
                <a:cs typeface="Calibri"/>
              </a:rPr>
              <a:t>и</a:t>
            </a:r>
            <a:r>
              <a:rPr sz="1800" spc="0" dirty="0" smtClean="0">
                <a:latin typeface="Calibri"/>
                <a:cs typeface="Calibri"/>
              </a:rPr>
              <a:t>о</a:t>
            </a:r>
            <a:r>
              <a:rPr sz="1800" spc="-10" dirty="0" smtClean="0">
                <a:latin typeface="Calibri"/>
                <a:cs typeface="Calibri"/>
              </a:rPr>
              <a:t>н</a:t>
            </a:r>
            <a:r>
              <a:rPr sz="1800" spc="0" dirty="0" smtClean="0">
                <a:latin typeface="Calibri"/>
                <a:cs typeface="Calibri"/>
              </a:rPr>
              <a:t>н</a:t>
            </a:r>
            <a:r>
              <a:rPr sz="1800" spc="-10" dirty="0" smtClean="0">
                <a:latin typeface="Calibri"/>
                <a:cs typeface="Calibri"/>
              </a:rPr>
              <a:t>о</a:t>
            </a:r>
            <a:r>
              <a:rPr sz="1800" spc="0" dirty="0" smtClean="0">
                <a:latin typeface="Calibri"/>
                <a:cs typeface="Calibri"/>
              </a:rPr>
              <a:t>е</a:t>
            </a:r>
            <a:r>
              <a:rPr sz="1800" spc="35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до</a:t>
            </a:r>
            <a:r>
              <a:rPr sz="1800" spc="-10" dirty="0" smtClean="0">
                <a:latin typeface="Calibri"/>
                <a:cs typeface="Calibri"/>
              </a:rPr>
              <a:t>сь</a:t>
            </a:r>
            <a:r>
              <a:rPr sz="1800" spc="0" dirty="0" smtClean="0">
                <a:latin typeface="Calibri"/>
                <a:cs typeface="Calibri"/>
              </a:rPr>
              <a:t>е</a:t>
            </a:r>
            <a:r>
              <a:rPr sz="1800" spc="25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на ле</a:t>
            </a:r>
            <a:r>
              <a:rPr sz="1800" spc="5" dirty="0" smtClean="0">
                <a:latin typeface="Calibri"/>
                <a:cs typeface="Calibri"/>
              </a:rPr>
              <a:t>к</a:t>
            </a:r>
            <a:r>
              <a:rPr sz="1800" spc="0" dirty="0" smtClean="0">
                <a:latin typeface="Calibri"/>
                <a:cs typeface="Calibri"/>
              </a:rPr>
              <a:t>арственный</a:t>
            </a:r>
            <a:r>
              <a:rPr sz="1800" spc="5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препа</a:t>
            </a:r>
            <a:r>
              <a:rPr sz="1800" spc="5" dirty="0" smtClean="0">
                <a:latin typeface="Calibri"/>
                <a:cs typeface="Calibri"/>
              </a:rPr>
              <a:t>р</a:t>
            </a:r>
            <a:r>
              <a:rPr sz="1800" spc="0" dirty="0" smtClean="0">
                <a:latin typeface="Calibri"/>
                <a:cs typeface="Calibri"/>
              </a:rPr>
              <a:t>ат,</a:t>
            </a:r>
            <a:r>
              <a:rPr sz="1800" spc="5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в отно</a:t>
            </a:r>
            <a:r>
              <a:rPr sz="1800" spc="-10" dirty="0" smtClean="0">
                <a:latin typeface="Calibri"/>
                <a:cs typeface="Calibri"/>
              </a:rPr>
              <a:t>ш</a:t>
            </a:r>
            <a:r>
              <a:rPr sz="1800" spc="0" dirty="0" smtClean="0">
                <a:latin typeface="Calibri"/>
                <a:cs typeface="Calibri"/>
              </a:rPr>
              <a:t>ении</a:t>
            </a:r>
            <a:r>
              <a:rPr sz="1800" spc="30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таких ле</a:t>
            </a:r>
            <a:r>
              <a:rPr sz="1800" spc="5" dirty="0" smtClean="0">
                <a:latin typeface="Calibri"/>
                <a:cs typeface="Calibri"/>
              </a:rPr>
              <a:t>к</a:t>
            </a:r>
            <a:r>
              <a:rPr sz="1800" spc="0" dirty="0" smtClean="0">
                <a:latin typeface="Calibri"/>
                <a:cs typeface="Calibri"/>
              </a:rPr>
              <a:t>арственных препаратов</a:t>
            </a:r>
            <a:r>
              <a:rPr sz="1800" spc="10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при</a:t>
            </a:r>
            <a:r>
              <a:rPr sz="1800" spc="-10" dirty="0" smtClean="0">
                <a:latin typeface="Calibri"/>
                <a:cs typeface="Calibri"/>
              </a:rPr>
              <a:t>м</a:t>
            </a:r>
            <a:r>
              <a:rPr sz="1800" spc="0" dirty="0" smtClean="0">
                <a:latin typeface="Calibri"/>
                <a:cs typeface="Calibri"/>
              </a:rPr>
              <a:t>еняют</a:t>
            </a:r>
            <a:r>
              <a:rPr sz="1800" spc="-15" dirty="0" smtClean="0">
                <a:latin typeface="Calibri"/>
                <a:cs typeface="Calibri"/>
              </a:rPr>
              <a:t>с</a:t>
            </a:r>
            <a:r>
              <a:rPr sz="1800" spc="0" dirty="0" smtClean="0">
                <a:latin typeface="Calibri"/>
                <a:cs typeface="Calibri"/>
              </a:rPr>
              <a:t>я условия допуска (приказ</a:t>
            </a:r>
            <a:r>
              <a:rPr sz="1800" spc="20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№ 155)</a:t>
            </a:r>
            <a:endParaRPr sz="1800">
              <a:latin typeface="Calibri"/>
              <a:cs typeface="Calibri"/>
            </a:endParaRPr>
          </a:p>
          <a:p>
            <a:pPr marL="299085" marR="371475" indent="-287020">
              <a:lnSpc>
                <a:spcPct val="100000"/>
              </a:lnSpc>
              <a:buFont typeface="Calibri"/>
              <a:buChar char="-"/>
              <a:tabLst>
                <a:tab pos="299085" algn="l"/>
              </a:tabLst>
            </a:pPr>
            <a:r>
              <a:rPr sz="1800" dirty="0" smtClean="0">
                <a:latin typeface="Calibri"/>
                <a:cs typeface="Calibri"/>
              </a:rPr>
              <a:t>Подтве</a:t>
            </a:r>
            <a:r>
              <a:rPr sz="1800" spc="5" dirty="0" smtClean="0">
                <a:latin typeface="Calibri"/>
                <a:cs typeface="Calibri"/>
              </a:rPr>
              <a:t>р</a:t>
            </a:r>
            <a:r>
              <a:rPr sz="1800" spc="0" dirty="0" smtClean="0">
                <a:latin typeface="Calibri"/>
                <a:cs typeface="Calibri"/>
              </a:rPr>
              <a:t>ждением</a:t>
            </a:r>
            <a:r>
              <a:rPr sz="1800" spc="5" dirty="0" smtClean="0">
                <a:latin typeface="Calibri"/>
                <a:cs typeface="Calibri"/>
              </a:rPr>
              <a:t> </a:t>
            </a:r>
            <a:r>
              <a:rPr sz="1800" spc="-10" dirty="0" smtClean="0">
                <a:latin typeface="Calibri"/>
                <a:cs typeface="Calibri"/>
              </a:rPr>
              <a:t>с</a:t>
            </a:r>
            <a:r>
              <a:rPr sz="1800" spc="0" dirty="0" smtClean="0">
                <a:latin typeface="Calibri"/>
                <a:cs typeface="Calibri"/>
              </a:rPr>
              <a:t>оответствия</a:t>
            </a:r>
            <a:r>
              <a:rPr sz="1800" spc="30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яв</a:t>
            </a:r>
            <a:r>
              <a:rPr sz="1800" spc="5" dirty="0" smtClean="0">
                <a:latin typeface="Calibri"/>
                <a:cs typeface="Calibri"/>
              </a:rPr>
              <a:t>л</a:t>
            </a:r>
            <a:r>
              <a:rPr sz="1800" spc="0" dirty="0" smtClean="0">
                <a:latin typeface="Calibri"/>
                <a:cs typeface="Calibri"/>
              </a:rPr>
              <a:t>яется</a:t>
            </a:r>
            <a:r>
              <a:rPr sz="1800" spc="-20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д</a:t>
            </a:r>
            <a:r>
              <a:rPr sz="1800" spc="5" dirty="0" smtClean="0">
                <a:latin typeface="Calibri"/>
                <a:cs typeface="Calibri"/>
              </a:rPr>
              <a:t>е</a:t>
            </a:r>
            <a:r>
              <a:rPr sz="1800" spc="0" dirty="0" smtClean="0">
                <a:latin typeface="Calibri"/>
                <a:cs typeface="Calibri"/>
              </a:rPr>
              <a:t>к</a:t>
            </a:r>
            <a:r>
              <a:rPr sz="1800" spc="5" dirty="0" smtClean="0">
                <a:latin typeface="Calibri"/>
                <a:cs typeface="Calibri"/>
              </a:rPr>
              <a:t>л</a:t>
            </a:r>
            <a:r>
              <a:rPr sz="1800" spc="0" dirty="0" smtClean="0">
                <a:latin typeface="Calibri"/>
                <a:cs typeface="Calibri"/>
              </a:rPr>
              <a:t>арирование све</a:t>
            </a:r>
            <a:r>
              <a:rPr sz="1800" spc="5" dirty="0" smtClean="0">
                <a:latin typeface="Calibri"/>
                <a:cs typeface="Calibri"/>
              </a:rPr>
              <a:t>д</a:t>
            </a:r>
            <a:r>
              <a:rPr sz="1800" spc="0" dirty="0" smtClean="0">
                <a:latin typeface="Calibri"/>
                <a:cs typeface="Calibri"/>
              </a:rPr>
              <a:t>ений о</a:t>
            </a:r>
            <a:r>
              <a:rPr sz="1800" spc="5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до</a:t>
            </a:r>
            <a:r>
              <a:rPr sz="1800" spc="5" dirty="0" smtClean="0">
                <a:latin typeface="Calibri"/>
                <a:cs typeface="Calibri"/>
              </a:rPr>
              <a:t>к</a:t>
            </a:r>
            <a:r>
              <a:rPr sz="1800" spc="0" dirty="0" smtClean="0">
                <a:latin typeface="Calibri"/>
                <a:cs typeface="Calibri"/>
              </a:rPr>
              <a:t>ументе, подтверждающем</a:t>
            </a:r>
            <a:r>
              <a:rPr sz="1800" spc="5" dirty="0" smtClean="0">
                <a:latin typeface="Calibri"/>
                <a:cs typeface="Calibri"/>
              </a:rPr>
              <a:t> </a:t>
            </a:r>
            <a:r>
              <a:rPr sz="1800" spc="-10" dirty="0" smtClean="0">
                <a:latin typeface="Calibri"/>
                <a:cs typeface="Calibri"/>
              </a:rPr>
              <a:t>с</a:t>
            </a:r>
            <a:r>
              <a:rPr sz="1800" spc="0" dirty="0" smtClean="0">
                <a:latin typeface="Calibri"/>
                <a:cs typeface="Calibri"/>
              </a:rPr>
              <a:t>оответствие</a:t>
            </a:r>
            <a:r>
              <a:rPr sz="1800" spc="20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прои</a:t>
            </a:r>
            <a:r>
              <a:rPr sz="1800" spc="-10" dirty="0" smtClean="0">
                <a:latin typeface="Calibri"/>
                <a:cs typeface="Calibri"/>
              </a:rPr>
              <a:t>з</a:t>
            </a:r>
            <a:r>
              <a:rPr sz="1800" spc="0" dirty="0" smtClean="0">
                <a:latin typeface="Calibri"/>
                <a:cs typeface="Calibri"/>
              </a:rPr>
              <a:t>водителя</a:t>
            </a:r>
            <a:r>
              <a:rPr sz="1800" spc="10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прави</a:t>
            </a:r>
            <a:r>
              <a:rPr sz="1800" spc="5" dirty="0" smtClean="0">
                <a:latin typeface="Calibri"/>
                <a:cs typeface="Calibri"/>
              </a:rPr>
              <a:t>л</a:t>
            </a:r>
            <a:r>
              <a:rPr sz="1800" spc="0" dirty="0" smtClean="0">
                <a:latin typeface="Calibri"/>
                <a:cs typeface="Calibri"/>
              </a:rPr>
              <a:t>ам</a:t>
            </a:r>
            <a:r>
              <a:rPr sz="1800" spc="-15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над</a:t>
            </a:r>
            <a:r>
              <a:rPr sz="1800" spc="5" dirty="0" smtClean="0">
                <a:latin typeface="Calibri"/>
                <a:cs typeface="Calibri"/>
              </a:rPr>
              <a:t>л</a:t>
            </a:r>
            <a:r>
              <a:rPr sz="1800" spc="0" dirty="0" smtClean="0">
                <a:latin typeface="Calibri"/>
                <a:cs typeface="Calibri"/>
              </a:rPr>
              <a:t>ежащей прои</a:t>
            </a:r>
            <a:r>
              <a:rPr sz="1800" spc="-10" dirty="0" smtClean="0">
                <a:latin typeface="Calibri"/>
                <a:cs typeface="Calibri"/>
              </a:rPr>
              <a:t>з</a:t>
            </a:r>
            <a:r>
              <a:rPr sz="1800" spc="0" dirty="0" smtClean="0">
                <a:latin typeface="Calibri"/>
                <a:cs typeface="Calibri"/>
              </a:rPr>
              <a:t>водственное практики</a:t>
            </a:r>
            <a:r>
              <a:rPr sz="1800" spc="5" dirty="0" smtClean="0">
                <a:latin typeface="Calibri"/>
                <a:cs typeface="Calibri"/>
              </a:rPr>
              <a:t> </a:t>
            </a:r>
            <a:r>
              <a:rPr sz="1800" spc="-10" dirty="0" smtClean="0">
                <a:latin typeface="Calibri"/>
                <a:cs typeface="Calibri"/>
              </a:rPr>
              <a:t>(з</a:t>
            </a:r>
            <a:r>
              <a:rPr sz="1800" spc="0" dirty="0" smtClean="0">
                <a:latin typeface="Calibri"/>
                <a:cs typeface="Calibri"/>
              </a:rPr>
              <a:t>ак</a:t>
            </a:r>
            <a:r>
              <a:rPr sz="1800" spc="5" dirty="0" smtClean="0">
                <a:latin typeface="Calibri"/>
                <a:cs typeface="Calibri"/>
              </a:rPr>
              <a:t>л</a:t>
            </a:r>
            <a:r>
              <a:rPr sz="1800" spc="0" dirty="0" smtClean="0">
                <a:latin typeface="Calibri"/>
                <a:cs typeface="Calibri"/>
              </a:rPr>
              <a:t>ю</a:t>
            </a:r>
            <a:r>
              <a:rPr sz="1800" spc="-15" dirty="0" smtClean="0">
                <a:latin typeface="Calibri"/>
                <a:cs typeface="Calibri"/>
              </a:rPr>
              <a:t>ч</a:t>
            </a:r>
            <a:r>
              <a:rPr sz="1800" spc="0" dirty="0" smtClean="0">
                <a:latin typeface="Calibri"/>
                <a:cs typeface="Calibri"/>
              </a:rPr>
              <a:t>ение</a:t>
            </a:r>
            <a:r>
              <a:rPr sz="1800" spc="20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М</a:t>
            </a:r>
            <a:r>
              <a:rPr sz="1800" spc="-10" dirty="0" smtClean="0">
                <a:latin typeface="Calibri"/>
                <a:cs typeface="Calibri"/>
              </a:rPr>
              <a:t>П</a:t>
            </a:r>
            <a:r>
              <a:rPr sz="1800" spc="0" dirty="0" smtClean="0">
                <a:latin typeface="Calibri"/>
                <a:cs typeface="Calibri"/>
              </a:rPr>
              <a:t>Т</a:t>
            </a:r>
            <a:r>
              <a:rPr sz="1800" spc="-10" dirty="0" smtClean="0">
                <a:latin typeface="Calibri"/>
                <a:cs typeface="Calibri"/>
              </a:rPr>
              <a:t>)</a:t>
            </a:r>
            <a:r>
              <a:rPr sz="1800" spc="0" dirty="0" smtClean="0">
                <a:latin typeface="Calibri"/>
                <a:cs typeface="Calibri"/>
              </a:rPr>
              <a:t>,</a:t>
            </a:r>
            <a:r>
              <a:rPr sz="1800" spc="25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и о</a:t>
            </a:r>
            <a:r>
              <a:rPr sz="1800" spc="5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докумен</a:t>
            </a:r>
            <a:r>
              <a:rPr sz="1800" spc="-10" dirty="0" smtClean="0">
                <a:latin typeface="Calibri"/>
                <a:cs typeface="Calibri"/>
              </a:rPr>
              <a:t>т</a:t>
            </a:r>
            <a:r>
              <a:rPr sz="1800" spc="0" dirty="0" smtClean="0">
                <a:latin typeface="Calibri"/>
                <a:cs typeface="Calibri"/>
              </a:rPr>
              <a:t>е, </a:t>
            </a:r>
            <a:r>
              <a:rPr sz="1800" spc="-15" dirty="0" smtClean="0">
                <a:latin typeface="Calibri"/>
                <a:cs typeface="Calibri"/>
              </a:rPr>
              <a:t>с</a:t>
            </a:r>
            <a:r>
              <a:rPr sz="1800" spc="0" dirty="0" smtClean="0">
                <a:latin typeface="Calibri"/>
                <a:cs typeface="Calibri"/>
              </a:rPr>
              <a:t>одержа</a:t>
            </a:r>
            <a:r>
              <a:rPr sz="1800" spc="-10" dirty="0" smtClean="0">
                <a:latin typeface="Calibri"/>
                <a:cs typeface="Calibri"/>
              </a:rPr>
              <a:t>щ</a:t>
            </a:r>
            <a:r>
              <a:rPr sz="1800" spc="0" dirty="0" smtClean="0">
                <a:latin typeface="Calibri"/>
                <a:cs typeface="Calibri"/>
              </a:rPr>
              <a:t>ем</a:t>
            </a:r>
            <a:r>
              <a:rPr sz="1800" spc="5" dirty="0" smtClean="0">
                <a:latin typeface="Calibri"/>
                <a:cs typeface="Calibri"/>
              </a:rPr>
              <a:t> </a:t>
            </a:r>
            <a:r>
              <a:rPr sz="1800" spc="-10" dirty="0" smtClean="0">
                <a:latin typeface="Calibri"/>
                <a:cs typeface="Calibri"/>
              </a:rPr>
              <a:t>с</a:t>
            </a:r>
            <a:r>
              <a:rPr sz="1800" spc="0" dirty="0" smtClean="0">
                <a:latin typeface="Calibri"/>
                <a:cs typeface="Calibri"/>
              </a:rPr>
              <a:t>вед</a:t>
            </a:r>
            <a:r>
              <a:rPr sz="1800" spc="5" dirty="0" smtClean="0">
                <a:latin typeface="Calibri"/>
                <a:cs typeface="Calibri"/>
              </a:rPr>
              <a:t>е</a:t>
            </a:r>
            <a:r>
              <a:rPr sz="1800" spc="0" dirty="0" smtClean="0">
                <a:latin typeface="Calibri"/>
                <a:cs typeface="Calibri"/>
              </a:rPr>
              <a:t>н</a:t>
            </a:r>
            <a:r>
              <a:rPr sz="1800" spc="-10" dirty="0" smtClean="0">
                <a:latin typeface="Calibri"/>
                <a:cs typeface="Calibri"/>
              </a:rPr>
              <a:t>и</a:t>
            </a:r>
            <a:r>
              <a:rPr sz="1800" spc="0" dirty="0" smtClean="0">
                <a:latin typeface="Calibri"/>
                <a:cs typeface="Calibri"/>
              </a:rPr>
              <a:t>я</a:t>
            </a:r>
            <a:r>
              <a:rPr sz="1800" spc="5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о </a:t>
            </a:r>
            <a:r>
              <a:rPr sz="1800" spc="-10" dirty="0" smtClean="0">
                <a:latin typeface="Calibri"/>
                <a:cs typeface="Calibri"/>
              </a:rPr>
              <a:t>с</a:t>
            </a:r>
            <a:r>
              <a:rPr sz="1800" spc="0" dirty="0" smtClean="0">
                <a:latin typeface="Calibri"/>
                <a:cs typeface="Calibri"/>
              </a:rPr>
              <a:t>тадиях технологиче</a:t>
            </a:r>
            <a:r>
              <a:rPr sz="1800" spc="-10" dirty="0" smtClean="0">
                <a:latin typeface="Calibri"/>
                <a:cs typeface="Calibri"/>
              </a:rPr>
              <a:t>с</a:t>
            </a:r>
            <a:r>
              <a:rPr sz="1800" spc="0" dirty="0" smtClean="0">
                <a:latin typeface="Calibri"/>
                <a:cs typeface="Calibri"/>
              </a:rPr>
              <a:t>кого</a:t>
            </a:r>
            <a:r>
              <a:rPr sz="1800" spc="25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процес</a:t>
            </a:r>
            <a:r>
              <a:rPr sz="1800" spc="-15" dirty="0" smtClean="0">
                <a:latin typeface="Calibri"/>
                <a:cs typeface="Calibri"/>
              </a:rPr>
              <a:t>с</a:t>
            </a:r>
            <a:r>
              <a:rPr sz="1800" spc="0" dirty="0" smtClean="0">
                <a:latin typeface="Calibri"/>
                <a:cs typeface="Calibri"/>
              </a:rPr>
              <a:t>а</a:t>
            </a:r>
            <a:r>
              <a:rPr sz="1800" spc="25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прои</a:t>
            </a:r>
            <a:r>
              <a:rPr sz="1800" spc="-10" dirty="0" smtClean="0">
                <a:latin typeface="Calibri"/>
                <a:cs typeface="Calibri"/>
              </a:rPr>
              <a:t>з</a:t>
            </a:r>
            <a:r>
              <a:rPr sz="1800" spc="0" dirty="0" smtClean="0">
                <a:latin typeface="Calibri"/>
                <a:cs typeface="Calibri"/>
              </a:rPr>
              <a:t>водства</a:t>
            </a:r>
            <a:r>
              <a:rPr sz="1800" spc="10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ЛП</a:t>
            </a:r>
            <a:r>
              <a:rPr sz="1800" spc="10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(документ</a:t>
            </a:r>
            <a:r>
              <a:rPr sz="1800" spc="5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СП</a:t>
            </a:r>
            <a:r>
              <a:rPr sz="1800" spc="5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вы</a:t>
            </a:r>
            <a:r>
              <a:rPr sz="1800" spc="5" dirty="0" smtClean="0">
                <a:latin typeface="Calibri"/>
                <a:cs typeface="Calibri"/>
              </a:rPr>
              <a:t>д</a:t>
            </a:r>
            <a:r>
              <a:rPr sz="1800" spc="0" dirty="0" smtClean="0">
                <a:latin typeface="Calibri"/>
                <a:cs typeface="Calibri"/>
              </a:rPr>
              <a:t>ается</a:t>
            </a:r>
            <a:r>
              <a:rPr sz="1800" spc="5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МПТ)</a:t>
            </a:r>
            <a:endParaRPr sz="1800">
              <a:latin typeface="Calibri"/>
              <a:cs typeface="Calibri"/>
            </a:endParaRPr>
          </a:p>
          <a:p>
            <a:pPr>
              <a:lnSpc>
                <a:spcPts val="1000"/>
              </a:lnSpc>
              <a:buFont typeface="Calibri"/>
              <a:buChar char="-"/>
            </a:pPr>
            <a:endParaRPr sz="1000"/>
          </a:p>
          <a:p>
            <a:pPr>
              <a:lnSpc>
                <a:spcPts val="1100"/>
              </a:lnSpc>
              <a:spcBef>
                <a:spcPts val="59"/>
              </a:spcBef>
              <a:buFont typeface="Calibri"/>
              <a:buChar char="-"/>
            </a:pPr>
            <a:endParaRPr sz="1100"/>
          </a:p>
          <a:p>
            <a:pPr marL="299085" indent="-287020">
              <a:lnSpc>
                <a:spcPct val="100000"/>
              </a:lnSpc>
              <a:buFont typeface="Calibri"/>
              <a:buChar char="-"/>
              <a:tabLst>
                <a:tab pos="299085" algn="l"/>
              </a:tabLst>
            </a:pPr>
            <a:r>
              <a:rPr sz="1800" dirty="0" smtClean="0">
                <a:latin typeface="Calibri"/>
                <a:cs typeface="Calibri"/>
              </a:rPr>
              <a:t>Д</a:t>
            </a:r>
            <a:r>
              <a:rPr sz="1800" spc="5" dirty="0" smtClean="0">
                <a:latin typeface="Calibri"/>
                <a:cs typeface="Calibri"/>
              </a:rPr>
              <a:t>л</a:t>
            </a:r>
            <a:r>
              <a:rPr sz="1800" spc="0" dirty="0" smtClean="0">
                <a:latin typeface="Calibri"/>
                <a:cs typeface="Calibri"/>
              </a:rPr>
              <a:t>я</a:t>
            </a:r>
            <a:r>
              <a:rPr sz="1800" spc="-15" dirty="0" smtClean="0">
                <a:latin typeface="Calibri"/>
                <a:cs typeface="Calibri"/>
              </a:rPr>
              <a:t> </a:t>
            </a:r>
            <a:r>
              <a:rPr sz="1800" spc="-10" dirty="0" smtClean="0">
                <a:latin typeface="Calibri"/>
                <a:cs typeface="Calibri"/>
              </a:rPr>
              <a:t>с</a:t>
            </a:r>
            <a:r>
              <a:rPr sz="1800" spc="0" dirty="0" smtClean="0">
                <a:latin typeface="Calibri"/>
                <a:cs typeface="Calibri"/>
              </a:rPr>
              <a:t>амих</a:t>
            </a:r>
            <a:r>
              <a:rPr sz="1800" spc="5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ЛП</a:t>
            </a:r>
            <a:r>
              <a:rPr sz="1800" spc="10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подтверждением</a:t>
            </a:r>
            <a:r>
              <a:rPr sz="1800" spc="-10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страны</a:t>
            </a:r>
            <a:r>
              <a:rPr sz="1800" spc="5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прои</a:t>
            </a:r>
            <a:r>
              <a:rPr sz="1800" spc="-10" dirty="0" smtClean="0">
                <a:latin typeface="Calibri"/>
                <a:cs typeface="Calibri"/>
              </a:rPr>
              <a:t>с</a:t>
            </a:r>
            <a:r>
              <a:rPr sz="1800" spc="0" dirty="0" smtClean="0">
                <a:latin typeface="Calibri"/>
                <a:cs typeface="Calibri"/>
              </a:rPr>
              <a:t>хождения</a:t>
            </a:r>
            <a:r>
              <a:rPr sz="1800" spc="15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будут</a:t>
            </a:r>
            <a:r>
              <a:rPr sz="1800" spc="-15" dirty="0" smtClean="0">
                <a:latin typeface="Calibri"/>
                <a:cs typeface="Calibri"/>
              </a:rPr>
              <a:t> </a:t>
            </a:r>
            <a:r>
              <a:rPr sz="1800" spc="-10" dirty="0" smtClean="0">
                <a:latin typeface="Calibri"/>
                <a:cs typeface="Calibri"/>
              </a:rPr>
              <a:t>с</a:t>
            </a:r>
            <a:r>
              <a:rPr sz="1800" spc="0" dirty="0" smtClean="0">
                <a:latin typeface="Calibri"/>
                <a:cs typeface="Calibri"/>
              </a:rPr>
              <a:t>ч</a:t>
            </a:r>
            <a:r>
              <a:rPr sz="1800" spc="-10" dirty="0" smtClean="0">
                <a:latin typeface="Calibri"/>
                <a:cs typeface="Calibri"/>
              </a:rPr>
              <a:t>и</a:t>
            </a:r>
            <a:r>
              <a:rPr sz="1800" spc="0" dirty="0" smtClean="0">
                <a:latin typeface="Calibri"/>
                <a:cs typeface="Calibri"/>
              </a:rPr>
              <a:t>тат</a:t>
            </a:r>
            <a:r>
              <a:rPr sz="1800" spc="-10" dirty="0" smtClean="0">
                <a:latin typeface="Calibri"/>
                <a:cs typeface="Calibri"/>
              </a:rPr>
              <a:t>ьс</a:t>
            </a:r>
            <a:r>
              <a:rPr sz="1800" spc="0" dirty="0" smtClean="0">
                <a:latin typeface="Calibri"/>
                <a:cs typeface="Calibri"/>
              </a:rPr>
              <a:t>я:</a:t>
            </a:r>
            <a:endParaRPr sz="1800">
              <a:latin typeface="Calibri"/>
              <a:cs typeface="Calibri"/>
            </a:endParaRPr>
          </a:p>
          <a:p>
            <a:pPr marL="64135">
              <a:lnSpc>
                <a:spcPct val="100000"/>
              </a:lnSpc>
            </a:pPr>
            <a:r>
              <a:rPr sz="1800" dirty="0" smtClean="0">
                <a:latin typeface="Calibri"/>
                <a:cs typeface="Calibri"/>
              </a:rPr>
              <a:t>-- до</a:t>
            </a:r>
            <a:r>
              <a:rPr sz="1800" spc="5" dirty="0" smtClean="0">
                <a:latin typeface="Calibri"/>
                <a:cs typeface="Calibri"/>
              </a:rPr>
              <a:t>к</a:t>
            </a:r>
            <a:r>
              <a:rPr sz="1800" spc="0" dirty="0" smtClean="0">
                <a:latin typeface="Calibri"/>
                <a:cs typeface="Calibri"/>
              </a:rPr>
              <a:t>умент, вы</a:t>
            </a:r>
            <a:r>
              <a:rPr sz="1800" spc="5" dirty="0" smtClean="0">
                <a:latin typeface="Calibri"/>
                <a:cs typeface="Calibri"/>
              </a:rPr>
              <a:t>д</a:t>
            </a:r>
            <a:r>
              <a:rPr sz="1800" spc="0" dirty="0" smtClean="0">
                <a:latin typeface="Calibri"/>
                <a:cs typeface="Calibri"/>
              </a:rPr>
              <a:t>анный уп</a:t>
            </a:r>
            <a:r>
              <a:rPr sz="1800" spc="-10" dirty="0" smtClean="0">
                <a:latin typeface="Calibri"/>
                <a:cs typeface="Calibri"/>
              </a:rPr>
              <a:t>о</a:t>
            </a:r>
            <a:r>
              <a:rPr sz="1800" spc="0" dirty="0" smtClean="0">
                <a:latin typeface="Calibri"/>
                <a:cs typeface="Calibri"/>
              </a:rPr>
              <a:t>лно</a:t>
            </a:r>
            <a:r>
              <a:rPr sz="1800" spc="-10" dirty="0" smtClean="0">
                <a:latin typeface="Calibri"/>
                <a:cs typeface="Calibri"/>
              </a:rPr>
              <a:t>м</a:t>
            </a:r>
            <a:r>
              <a:rPr sz="1800" spc="0" dirty="0" smtClean="0">
                <a:latin typeface="Calibri"/>
                <a:cs typeface="Calibri"/>
              </a:rPr>
              <a:t>очен</a:t>
            </a:r>
            <a:r>
              <a:rPr sz="1800" spc="-10" dirty="0" smtClean="0">
                <a:latin typeface="Calibri"/>
                <a:cs typeface="Calibri"/>
              </a:rPr>
              <a:t>н</a:t>
            </a:r>
            <a:r>
              <a:rPr sz="1800" spc="0" dirty="0" smtClean="0">
                <a:latin typeface="Calibri"/>
                <a:cs typeface="Calibri"/>
              </a:rPr>
              <a:t>ым</a:t>
            </a:r>
            <a:r>
              <a:rPr sz="1800" spc="5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органом</a:t>
            </a:r>
            <a:r>
              <a:rPr sz="1800" spc="5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государств</a:t>
            </a:r>
            <a:r>
              <a:rPr sz="1800" spc="20" dirty="0" smtClean="0">
                <a:latin typeface="Calibri"/>
                <a:cs typeface="Calibri"/>
              </a:rPr>
              <a:t>а</a:t>
            </a:r>
            <a:r>
              <a:rPr sz="1800" spc="0" dirty="0" smtClean="0">
                <a:latin typeface="Calibri"/>
                <a:cs typeface="Calibri"/>
              </a:rPr>
              <a:t>-уча</a:t>
            </a:r>
            <a:r>
              <a:rPr sz="1800" spc="-10" dirty="0" smtClean="0">
                <a:latin typeface="Calibri"/>
                <a:cs typeface="Calibri"/>
              </a:rPr>
              <a:t>с</a:t>
            </a:r>
            <a:r>
              <a:rPr sz="1800" spc="0" dirty="0" smtClean="0">
                <a:latin typeface="Calibri"/>
                <a:cs typeface="Calibri"/>
              </a:rPr>
              <a:t>тн</a:t>
            </a:r>
            <a:r>
              <a:rPr sz="1800" spc="-10" dirty="0" smtClean="0">
                <a:latin typeface="Calibri"/>
                <a:cs typeface="Calibri"/>
              </a:rPr>
              <a:t>и</a:t>
            </a:r>
            <a:r>
              <a:rPr sz="1800" spc="0" dirty="0" smtClean="0">
                <a:latin typeface="Calibri"/>
                <a:cs typeface="Calibri"/>
              </a:rPr>
              <a:t>ка</a:t>
            </a:r>
            <a:r>
              <a:rPr sz="1800" spc="40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ЕАЭС</a:t>
            </a:r>
            <a:endParaRPr sz="1800">
              <a:latin typeface="Calibri"/>
              <a:cs typeface="Calibri"/>
            </a:endParaRPr>
          </a:p>
          <a:p>
            <a:pPr marL="64135">
              <a:lnSpc>
                <a:spcPct val="100000"/>
              </a:lnSpc>
            </a:pPr>
            <a:r>
              <a:rPr sz="1800" dirty="0" smtClean="0">
                <a:latin typeface="Calibri"/>
                <a:cs typeface="Calibri"/>
              </a:rPr>
              <a:t>-- </a:t>
            </a:r>
            <a:r>
              <a:rPr sz="1800" spc="-10" dirty="0" smtClean="0">
                <a:latin typeface="Calibri"/>
                <a:cs typeface="Calibri"/>
              </a:rPr>
              <a:t>з</a:t>
            </a:r>
            <a:r>
              <a:rPr sz="1800" spc="0" dirty="0" smtClean="0">
                <a:latin typeface="Calibri"/>
                <a:cs typeface="Calibri"/>
              </a:rPr>
              <a:t>ак</a:t>
            </a:r>
            <a:r>
              <a:rPr sz="1800" spc="5" dirty="0" smtClean="0">
                <a:latin typeface="Calibri"/>
                <a:cs typeface="Calibri"/>
              </a:rPr>
              <a:t>л</a:t>
            </a:r>
            <a:r>
              <a:rPr sz="1800" spc="0" dirty="0" smtClean="0">
                <a:latin typeface="Calibri"/>
                <a:cs typeface="Calibri"/>
              </a:rPr>
              <a:t>ю</a:t>
            </a:r>
            <a:r>
              <a:rPr sz="1800" spc="-15" dirty="0" smtClean="0">
                <a:latin typeface="Calibri"/>
                <a:cs typeface="Calibri"/>
              </a:rPr>
              <a:t>ч</a:t>
            </a:r>
            <a:r>
              <a:rPr sz="1800" spc="0" dirty="0" smtClean="0">
                <a:latin typeface="Calibri"/>
                <a:cs typeface="Calibri"/>
              </a:rPr>
              <a:t>ение</a:t>
            </a:r>
            <a:r>
              <a:rPr sz="1800" spc="25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М</a:t>
            </a:r>
            <a:r>
              <a:rPr sz="1800" spc="-10" dirty="0" smtClean="0">
                <a:latin typeface="Calibri"/>
                <a:cs typeface="Calibri"/>
              </a:rPr>
              <a:t>и</a:t>
            </a:r>
            <a:r>
              <a:rPr sz="1800" spc="0" dirty="0" smtClean="0">
                <a:latin typeface="Calibri"/>
                <a:cs typeface="Calibri"/>
              </a:rPr>
              <a:t>н</a:t>
            </a:r>
            <a:r>
              <a:rPr sz="1800" spc="-10" dirty="0" smtClean="0">
                <a:latin typeface="Calibri"/>
                <a:cs typeface="Calibri"/>
              </a:rPr>
              <a:t>п</a:t>
            </a:r>
            <a:r>
              <a:rPr sz="1800" spc="0" dirty="0" smtClean="0">
                <a:latin typeface="Calibri"/>
                <a:cs typeface="Calibri"/>
              </a:rPr>
              <a:t>ро</a:t>
            </a:r>
            <a:r>
              <a:rPr sz="1800" spc="-10" dirty="0" smtClean="0">
                <a:latin typeface="Calibri"/>
                <a:cs typeface="Calibri"/>
              </a:rPr>
              <a:t>м</a:t>
            </a:r>
            <a:r>
              <a:rPr sz="1800" spc="0" dirty="0" smtClean="0">
                <a:latin typeface="Calibri"/>
                <a:cs typeface="Calibri"/>
              </a:rPr>
              <a:t>торга</a:t>
            </a:r>
            <a:r>
              <a:rPr sz="1800" spc="25" dirty="0" smtClean="0">
                <a:latin typeface="Calibri"/>
                <a:cs typeface="Calibri"/>
              </a:rPr>
              <a:t> </a:t>
            </a:r>
            <a:r>
              <a:rPr sz="1800" spc="-10" dirty="0" smtClean="0">
                <a:latin typeface="Calibri"/>
                <a:cs typeface="Calibri"/>
              </a:rPr>
              <a:t>Р</a:t>
            </a:r>
            <a:r>
              <a:rPr sz="1800" spc="0" dirty="0" smtClean="0">
                <a:latin typeface="Calibri"/>
                <a:cs typeface="Calibri"/>
              </a:rPr>
              <a:t>о</a:t>
            </a:r>
            <a:r>
              <a:rPr sz="1800" spc="-10" dirty="0" smtClean="0">
                <a:latin typeface="Calibri"/>
                <a:cs typeface="Calibri"/>
              </a:rPr>
              <a:t>сс</a:t>
            </a:r>
            <a:r>
              <a:rPr sz="1800" spc="0" dirty="0" smtClean="0">
                <a:latin typeface="Calibri"/>
                <a:cs typeface="Calibri"/>
              </a:rPr>
              <a:t>ии </a:t>
            </a:r>
            <a:r>
              <a:rPr sz="1800" spc="15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о</a:t>
            </a:r>
            <a:r>
              <a:rPr sz="1800" spc="5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подтвержден</a:t>
            </a:r>
            <a:r>
              <a:rPr sz="1800" spc="-10" dirty="0" smtClean="0">
                <a:latin typeface="Calibri"/>
                <a:cs typeface="Calibri"/>
              </a:rPr>
              <a:t>и</a:t>
            </a:r>
            <a:r>
              <a:rPr sz="1800" spc="0" dirty="0" smtClean="0">
                <a:latin typeface="Calibri"/>
                <a:cs typeface="Calibri"/>
              </a:rPr>
              <a:t>и </a:t>
            </a:r>
            <a:r>
              <a:rPr sz="1800" spc="-10" dirty="0" smtClean="0">
                <a:latin typeface="Calibri"/>
                <a:cs typeface="Calibri"/>
              </a:rPr>
              <a:t>п</a:t>
            </a:r>
            <a:r>
              <a:rPr sz="1800" spc="0" dirty="0" smtClean="0">
                <a:latin typeface="Calibri"/>
                <a:cs typeface="Calibri"/>
              </a:rPr>
              <a:t>рои</a:t>
            </a:r>
            <a:r>
              <a:rPr sz="1800" spc="-10" dirty="0" smtClean="0">
                <a:latin typeface="Calibri"/>
                <a:cs typeface="Calibri"/>
              </a:rPr>
              <a:t>з</a:t>
            </a:r>
            <a:r>
              <a:rPr sz="1800" spc="0" dirty="0" smtClean="0">
                <a:latin typeface="Calibri"/>
                <a:cs typeface="Calibri"/>
              </a:rPr>
              <a:t>водс</a:t>
            </a:r>
            <a:r>
              <a:rPr sz="1800" spc="-10" dirty="0" smtClean="0">
                <a:latin typeface="Calibri"/>
                <a:cs typeface="Calibri"/>
              </a:rPr>
              <a:t>т</a:t>
            </a:r>
            <a:r>
              <a:rPr sz="1800" spc="0" dirty="0" smtClean="0">
                <a:latin typeface="Calibri"/>
                <a:cs typeface="Calibri"/>
              </a:rPr>
              <a:t>ва</a:t>
            </a:r>
            <a:r>
              <a:rPr sz="1800" spc="20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на</a:t>
            </a:r>
            <a:r>
              <a:rPr sz="1800" spc="5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территории</a:t>
            </a:r>
            <a:r>
              <a:rPr sz="1800" spc="15" dirty="0" smtClean="0">
                <a:latin typeface="Calibri"/>
                <a:cs typeface="Calibri"/>
              </a:rPr>
              <a:t> </a:t>
            </a:r>
            <a:r>
              <a:rPr sz="1800" spc="-10" dirty="0" smtClean="0">
                <a:latin typeface="Calibri"/>
                <a:cs typeface="Calibri"/>
              </a:rPr>
              <a:t>Р</a:t>
            </a:r>
            <a:r>
              <a:rPr sz="1800" spc="0" dirty="0" smtClean="0">
                <a:latin typeface="Calibri"/>
                <a:cs typeface="Calibri"/>
              </a:rPr>
              <a:t>Ф (в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10" dirty="0" smtClean="0">
                <a:latin typeface="Calibri"/>
                <a:cs typeface="Calibri"/>
              </a:rPr>
              <a:t>с</a:t>
            </a:r>
            <a:r>
              <a:rPr sz="1800" spc="0" dirty="0" smtClean="0">
                <a:latin typeface="Calibri"/>
                <a:cs typeface="Calibri"/>
              </a:rPr>
              <a:t>оответствии</a:t>
            </a:r>
            <a:r>
              <a:rPr sz="1800" spc="30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с</a:t>
            </a:r>
            <a:r>
              <a:rPr sz="1800" spc="5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ПП</a:t>
            </a:r>
            <a:r>
              <a:rPr sz="1800" spc="15" dirty="0" smtClean="0">
                <a:latin typeface="Calibri"/>
                <a:cs typeface="Calibri"/>
              </a:rPr>
              <a:t> </a:t>
            </a:r>
            <a:r>
              <a:rPr sz="1800" spc="-10" dirty="0" smtClean="0">
                <a:latin typeface="Calibri"/>
                <a:cs typeface="Calibri"/>
              </a:rPr>
              <a:t>Р</a:t>
            </a:r>
            <a:r>
              <a:rPr sz="1800" spc="0" dirty="0" smtClean="0">
                <a:latin typeface="Calibri"/>
                <a:cs typeface="Calibri"/>
              </a:rPr>
              <a:t>Ф</a:t>
            </a:r>
            <a:r>
              <a:rPr sz="1800" spc="-10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№</a:t>
            </a:r>
            <a:r>
              <a:rPr sz="1800" spc="10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719)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639444" y="4836033"/>
            <a:ext cx="2727960" cy="0"/>
          </a:xfrm>
          <a:custGeom>
            <a:avLst/>
            <a:gdLst/>
            <a:ahLst/>
            <a:cxnLst/>
            <a:rect l="l" t="t" r="r" b="b"/>
            <a:pathLst>
              <a:path w="2727959">
                <a:moveTo>
                  <a:pt x="0" y="0"/>
                </a:moveTo>
                <a:lnTo>
                  <a:pt x="2727960" y="0"/>
                </a:lnTo>
              </a:path>
            </a:pathLst>
          </a:custGeom>
          <a:ln w="165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58190" y="1831213"/>
            <a:ext cx="9585960" cy="30422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800" dirty="0" smtClean="0">
                <a:latin typeface="Calibri"/>
                <a:cs typeface="Calibri"/>
              </a:rPr>
              <a:t>Приказ</a:t>
            </a:r>
            <a:r>
              <a:rPr sz="1800" spc="20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Ми</a:t>
            </a:r>
            <a:r>
              <a:rPr sz="1800" spc="-10" dirty="0" smtClean="0">
                <a:latin typeface="Calibri"/>
                <a:cs typeface="Calibri"/>
              </a:rPr>
              <a:t>нз</a:t>
            </a:r>
            <a:r>
              <a:rPr sz="1800" spc="0" dirty="0" smtClean="0">
                <a:latin typeface="Calibri"/>
                <a:cs typeface="Calibri"/>
              </a:rPr>
              <a:t>д</a:t>
            </a:r>
            <a:r>
              <a:rPr sz="1800" spc="5" dirty="0" smtClean="0">
                <a:latin typeface="Calibri"/>
                <a:cs typeface="Calibri"/>
              </a:rPr>
              <a:t>р</a:t>
            </a:r>
            <a:r>
              <a:rPr sz="1800" spc="0" dirty="0" smtClean="0">
                <a:latin typeface="Calibri"/>
                <a:cs typeface="Calibri"/>
              </a:rPr>
              <a:t>ава</a:t>
            </a:r>
            <a:r>
              <a:rPr sz="1800" spc="5" dirty="0" smtClean="0">
                <a:latin typeface="Calibri"/>
                <a:cs typeface="Calibri"/>
              </a:rPr>
              <a:t> </a:t>
            </a:r>
            <a:r>
              <a:rPr sz="1800" spc="-10" dirty="0" smtClean="0">
                <a:latin typeface="Calibri"/>
                <a:cs typeface="Calibri"/>
              </a:rPr>
              <a:t>Р</a:t>
            </a:r>
            <a:r>
              <a:rPr sz="1800" spc="0" dirty="0" smtClean="0">
                <a:latin typeface="Calibri"/>
                <a:cs typeface="Calibri"/>
              </a:rPr>
              <a:t>о</a:t>
            </a:r>
            <a:r>
              <a:rPr sz="1800" spc="-10" dirty="0" smtClean="0">
                <a:latin typeface="Calibri"/>
                <a:cs typeface="Calibri"/>
              </a:rPr>
              <a:t>сс</a:t>
            </a:r>
            <a:r>
              <a:rPr sz="1800" spc="0" dirty="0" smtClean="0">
                <a:latin typeface="Calibri"/>
                <a:cs typeface="Calibri"/>
              </a:rPr>
              <a:t>ии</a:t>
            </a:r>
            <a:r>
              <a:rPr sz="1800" spc="30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от 15.10.2015 N</a:t>
            </a:r>
            <a:r>
              <a:rPr sz="1800" spc="10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724н</a:t>
            </a:r>
            <a:endParaRPr sz="1800">
              <a:latin typeface="Calibri"/>
              <a:cs typeface="Calibri"/>
            </a:endParaRPr>
          </a:p>
          <a:p>
            <a:pPr marL="12700" marR="213360">
              <a:lnSpc>
                <a:spcPct val="100000"/>
              </a:lnSpc>
            </a:pPr>
            <a:r>
              <a:rPr sz="1800" dirty="0" smtClean="0">
                <a:latin typeface="Calibri"/>
                <a:cs typeface="Calibri"/>
              </a:rPr>
              <a:t>"Об</a:t>
            </a:r>
            <a:r>
              <a:rPr sz="1800" spc="5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ут</a:t>
            </a:r>
            <a:r>
              <a:rPr sz="1800" spc="5" dirty="0" smtClean="0">
                <a:latin typeface="Calibri"/>
                <a:cs typeface="Calibri"/>
              </a:rPr>
              <a:t>в</a:t>
            </a:r>
            <a:r>
              <a:rPr sz="1800" spc="0" dirty="0" smtClean="0">
                <a:latin typeface="Calibri"/>
                <a:cs typeface="Calibri"/>
              </a:rPr>
              <a:t>ержд</a:t>
            </a:r>
            <a:r>
              <a:rPr sz="1800" spc="5" dirty="0" smtClean="0">
                <a:latin typeface="Calibri"/>
                <a:cs typeface="Calibri"/>
              </a:rPr>
              <a:t>е</a:t>
            </a:r>
            <a:r>
              <a:rPr sz="1800" spc="0" dirty="0" smtClean="0">
                <a:latin typeface="Calibri"/>
                <a:cs typeface="Calibri"/>
              </a:rPr>
              <a:t>нии</a:t>
            </a:r>
            <a:r>
              <a:rPr sz="1800" spc="10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типо</a:t>
            </a:r>
            <a:r>
              <a:rPr sz="1800" spc="5" dirty="0" smtClean="0">
                <a:latin typeface="Calibri"/>
                <a:cs typeface="Calibri"/>
              </a:rPr>
              <a:t>в</a:t>
            </a:r>
            <a:r>
              <a:rPr sz="1800" spc="0" dirty="0" smtClean="0">
                <a:latin typeface="Calibri"/>
                <a:cs typeface="Calibri"/>
              </a:rPr>
              <a:t>ого</a:t>
            </a:r>
            <a:r>
              <a:rPr sz="1800" spc="15" dirty="0" smtClean="0">
                <a:latin typeface="Calibri"/>
                <a:cs typeface="Calibri"/>
              </a:rPr>
              <a:t> </a:t>
            </a:r>
            <a:r>
              <a:rPr sz="1800" spc="5" dirty="0" smtClean="0">
                <a:latin typeface="Calibri"/>
                <a:cs typeface="Calibri"/>
              </a:rPr>
              <a:t>к</a:t>
            </a:r>
            <a:r>
              <a:rPr sz="1800" spc="0" dirty="0" smtClean="0">
                <a:latin typeface="Calibri"/>
                <a:cs typeface="Calibri"/>
              </a:rPr>
              <a:t>онт</a:t>
            </a:r>
            <a:r>
              <a:rPr sz="1800" spc="5" dirty="0" smtClean="0">
                <a:latin typeface="Calibri"/>
                <a:cs typeface="Calibri"/>
              </a:rPr>
              <a:t>р</a:t>
            </a:r>
            <a:r>
              <a:rPr sz="1800" spc="0" dirty="0" smtClean="0">
                <a:latin typeface="Calibri"/>
                <a:cs typeface="Calibri"/>
              </a:rPr>
              <a:t>а</a:t>
            </a:r>
            <a:r>
              <a:rPr sz="1800" spc="5" dirty="0" smtClean="0">
                <a:latin typeface="Calibri"/>
                <a:cs typeface="Calibri"/>
              </a:rPr>
              <a:t>к</a:t>
            </a:r>
            <a:r>
              <a:rPr sz="1800" spc="0" dirty="0" smtClean="0">
                <a:latin typeface="Calibri"/>
                <a:cs typeface="Calibri"/>
              </a:rPr>
              <a:t>та</a:t>
            </a:r>
            <a:r>
              <a:rPr sz="1800" spc="10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на</a:t>
            </a:r>
            <a:r>
              <a:rPr sz="1800" spc="-30" dirty="0" smtClean="0">
                <a:latin typeface="Calibri"/>
                <a:cs typeface="Calibri"/>
              </a:rPr>
              <a:t> </a:t>
            </a:r>
            <a:r>
              <a:rPr sz="1800" b="1" spc="0" dirty="0" smtClean="0">
                <a:latin typeface="Calibri"/>
                <a:cs typeface="Calibri"/>
              </a:rPr>
              <a:t>пос</a:t>
            </a:r>
            <a:r>
              <a:rPr sz="1800" b="1" spc="-10" dirty="0" smtClean="0">
                <a:latin typeface="Calibri"/>
                <a:cs typeface="Calibri"/>
              </a:rPr>
              <a:t>т</a:t>
            </a:r>
            <a:r>
              <a:rPr sz="1800" b="1" spc="0" dirty="0" smtClean="0">
                <a:latin typeface="Calibri"/>
                <a:cs typeface="Calibri"/>
              </a:rPr>
              <a:t>ав</a:t>
            </a:r>
            <a:r>
              <a:rPr sz="1800" b="1" spc="-10" dirty="0" smtClean="0">
                <a:latin typeface="Calibri"/>
                <a:cs typeface="Calibri"/>
              </a:rPr>
              <a:t>к</a:t>
            </a:r>
            <a:r>
              <a:rPr sz="1800" b="1" spc="0" dirty="0" smtClean="0">
                <a:latin typeface="Calibri"/>
                <a:cs typeface="Calibri"/>
              </a:rPr>
              <a:t>у</a:t>
            </a:r>
            <a:r>
              <a:rPr sz="1800" b="1" spc="-15" dirty="0" smtClean="0">
                <a:latin typeface="Calibri"/>
                <a:cs typeface="Calibri"/>
              </a:rPr>
              <a:t> </a:t>
            </a:r>
            <a:r>
              <a:rPr sz="1800" b="1" spc="0" dirty="0" smtClean="0">
                <a:latin typeface="Calibri"/>
                <a:cs typeface="Calibri"/>
              </a:rPr>
              <a:t>м</a:t>
            </a:r>
            <a:r>
              <a:rPr sz="1800" b="1" spc="5" dirty="0" smtClean="0">
                <a:latin typeface="Calibri"/>
                <a:cs typeface="Calibri"/>
              </a:rPr>
              <a:t>е</a:t>
            </a:r>
            <a:r>
              <a:rPr sz="1800" b="1" spc="0" dirty="0" smtClean="0">
                <a:latin typeface="Calibri"/>
                <a:cs typeface="Calibri"/>
              </a:rPr>
              <a:t>дици</a:t>
            </a:r>
            <a:r>
              <a:rPr sz="1800" b="1" spc="5" dirty="0" smtClean="0">
                <a:latin typeface="Calibri"/>
                <a:cs typeface="Calibri"/>
              </a:rPr>
              <a:t>н</a:t>
            </a:r>
            <a:r>
              <a:rPr sz="1800" b="1" spc="0" dirty="0" smtClean="0">
                <a:latin typeface="Calibri"/>
                <a:cs typeface="Calibri"/>
              </a:rPr>
              <a:t>ских</a:t>
            </a:r>
            <a:r>
              <a:rPr sz="1800" b="1" spc="-25" dirty="0" smtClean="0">
                <a:latin typeface="Calibri"/>
                <a:cs typeface="Calibri"/>
              </a:rPr>
              <a:t> </a:t>
            </a:r>
            <a:r>
              <a:rPr sz="1800" b="1" spc="0" dirty="0" smtClean="0">
                <a:latin typeface="Calibri"/>
                <a:cs typeface="Calibri"/>
              </a:rPr>
              <a:t>издел</a:t>
            </a:r>
            <a:r>
              <a:rPr sz="1800" b="1" spc="5" dirty="0" smtClean="0">
                <a:latin typeface="Calibri"/>
                <a:cs typeface="Calibri"/>
              </a:rPr>
              <a:t>и</a:t>
            </a:r>
            <a:r>
              <a:rPr sz="1800" b="1" spc="20" dirty="0" smtClean="0">
                <a:latin typeface="Calibri"/>
                <a:cs typeface="Calibri"/>
              </a:rPr>
              <a:t>й</a:t>
            </a:r>
            <a:r>
              <a:rPr sz="1800" spc="0" dirty="0" smtClean="0">
                <a:latin typeface="Calibri"/>
                <a:cs typeface="Calibri"/>
              </a:rPr>
              <a:t>,</a:t>
            </a:r>
            <a:r>
              <a:rPr sz="1800" spc="-30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ввод</a:t>
            </a:r>
            <a:r>
              <a:rPr sz="1800" spc="5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в эксплуатацию медици</a:t>
            </a:r>
            <a:r>
              <a:rPr sz="1800" spc="-10" dirty="0" smtClean="0">
                <a:latin typeface="Calibri"/>
                <a:cs typeface="Calibri"/>
              </a:rPr>
              <a:t>нс</a:t>
            </a:r>
            <a:r>
              <a:rPr sz="1800" spc="0" dirty="0" smtClean="0">
                <a:latin typeface="Calibri"/>
                <a:cs typeface="Calibri"/>
              </a:rPr>
              <a:t>ких</a:t>
            </a:r>
            <a:r>
              <a:rPr sz="1800" spc="10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и</a:t>
            </a:r>
            <a:r>
              <a:rPr sz="1800" spc="-10" dirty="0" smtClean="0">
                <a:latin typeface="Calibri"/>
                <a:cs typeface="Calibri"/>
              </a:rPr>
              <a:t>з</a:t>
            </a:r>
            <a:r>
              <a:rPr sz="1800" spc="0" dirty="0" smtClean="0">
                <a:latin typeface="Calibri"/>
                <a:cs typeface="Calibri"/>
              </a:rPr>
              <a:t>д</a:t>
            </a:r>
            <a:r>
              <a:rPr sz="1800" spc="5" dirty="0" smtClean="0">
                <a:latin typeface="Calibri"/>
                <a:cs typeface="Calibri"/>
              </a:rPr>
              <a:t>е</a:t>
            </a:r>
            <a:r>
              <a:rPr sz="1800" spc="0" dirty="0" smtClean="0">
                <a:latin typeface="Calibri"/>
                <a:cs typeface="Calibri"/>
              </a:rPr>
              <a:t>лий,</a:t>
            </a:r>
            <a:r>
              <a:rPr sz="1800" spc="-10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обучение</a:t>
            </a:r>
            <a:r>
              <a:rPr sz="1800" spc="20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прави</a:t>
            </a:r>
            <a:r>
              <a:rPr sz="1800" spc="5" dirty="0" smtClean="0">
                <a:latin typeface="Calibri"/>
                <a:cs typeface="Calibri"/>
              </a:rPr>
              <a:t>л</a:t>
            </a:r>
            <a:r>
              <a:rPr sz="1800" spc="0" dirty="0" smtClean="0">
                <a:latin typeface="Calibri"/>
                <a:cs typeface="Calibri"/>
              </a:rPr>
              <a:t>ам </a:t>
            </a:r>
            <a:r>
              <a:rPr sz="1800" spc="-10" dirty="0" smtClean="0">
                <a:latin typeface="Calibri"/>
                <a:cs typeface="Calibri"/>
              </a:rPr>
              <a:t>э</a:t>
            </a:r>
            <a:r>
              <a:rPr sz="1800" spc="0" dirty="0" smtClean="0">
                <a:latin typeface="Calibri"/>
                <a:cs typeface="Calibri"/>
              </a:rPr>
              <a:t>ксплуатации</a:t>
            </a:r>
            <a:r>
              <a:rPr sz="1800" spc="5" dirty="0" smtClean="0">
                <a:latin typeface="Calibri"/>
                <a:cs typeface="Calibri"/>
              </a:rPr>
              <a:t> </a:t>
            </a:r>
            <a:r>
              <a:rPr sz="1800" spc="-10" dirty="0" smtClean="0">
                <a:latin typeface="Calibri"/>
                <a:cs typeface="Calibri"/>
              </a:rPr>
              <a:t>с</a:t>
            </a:r>
            <a:r>
              <a:rPr sz="1800" spc="0" dirty="0" smtClean="0">
                <a:latin typeface="Calibri"/>
                <a:cs typeface="Calibri"/>
              </a:rPr>
              <a:t>пециалистов,</a:t>
            </a:r>
            <a:r>
              <a:rPr sz="1800" spc="10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эк</a:t>
            </a:r>
            <a:r>
              <a:rPr sz="1800" spc="-10" dirty="0" smtClean="0">
                <a:latin typeface="Calibri"/>
                <a:cs typeface="Calibri"/>
              </a:rPr>
              <a:t>с</a:t>
            </a:r>
            <a:r>
              <a:rPr sz="1800" spc="0" dirty="0" smtClean="0">
                <a:latin typeface="Calibri"/>
                <a:cs typeface="Calibri"/>
              </a:rPr>
              <a:t>плу</a:t>
            </a:r>
            <a:r>
              <a:rPr sz="1800" spc="5" dirty="0" smtClean="0">
                <a:latin typeface="Calibri"/>
                <a:cs typeface="Calibri"/>
              </a:rPr>
              <a:t>а</a:t>
            </a:r>
            <a:r>
              <a:rPr sz="1800" spc="0" dirty="0" smtClean="0">
                <a:latin typeface="Calibri"/>
                <a:cs typeface="Calibri"/>
              </a:rPr>
              <a:t>тирую</a:t>
            </a:r>
            <a:r>
              <a:rPr sz="1800" spc="-10" dirty="0" smtClean="0">
                <a:latin typeface="Calibri"/>
                <a:cs typeface="Calibri"/>
              </a:rPr>
              <a:t>щ</a:t>
            </a:r>
            <a:r>
              <a:rPr sz="1800" spc="0" dirty="0" smtClean="0">
                <a:latin typeface="Calibri"/>
                <a:cs typeface="Calibri"/>
              </a:rPr>
              <a:t>их </a:t>
            </a:r>
            <a:r>
              <a:rPr sz="1800" spc="-10" dirty="0" smtClean="0">
                <a:latin typeface="Calibri"/>
                <a:cs typeface="Calibri"/>
              </a:rPr>
              <a:t>м</a:t>
            </a:r>
            <a:r>
              <a:rPr sz="1800" spc="0" dirty="0" smtClean="0">
                <a:latin typeface="Calibri"/>
                <a:cs typeface="Calibri"/>
              </a:rPr>
              <a:t>едиц</a:t>
            </a:r>
            <a:r>
              <a:rPr sz="1800" spc="-10" dirty="0" smtClean="0">
                <a:latin typeface="Calibri"/>
                <a:cs typeface="Calibri"/>
              </a:rPr>
              <a:t>и</a:t>
            </a:r>
            <a:r>
              <a:rPr sz="1800" spc="0" dirty="0" smtClean="0">
                <a:latin typeface="Calibri"/>
                <a:cs typeface="Calibri"/>
              </a:rPr>
              <a:t>н</a:t>
            </a:r>
            <a:r>
              <a:rPr sz="1800" spc="-15" dirty="0" smtClean="0">
                <a:latin typeface="Calibri"/>
                <a:cs typeface="Calibri"/>
              </a:rPr>
              <a:t>с</a:t>
            </a:r>
            <a:r>
              <a:rPr sz="1800" spc="0" dirty="0" smtClean="0">
                <a:latin typeface="Calibri"/>
                <a:cs typeface="Calibri"/>
              </a:rPr>
              <a:t>кие</a:t>
            </a:r>
            <a:r>
              <a:rPr sz="1800" spc="15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и</a:t>
            </a:r>
            <a:r>
              <a:rPr sz="1800" spc="-10" dirty="0" smtClean="0">
                <a:latin typeface="Calibri"/>
                <a:cs typeface="Calibri"/>
              </a:rPr>
              <a:t>з</a:t>
            </a:r>
            <a:r>
              <a:rPr sz="1800" spc="0" dirty="0" smtClean="0">
                <a:latin typeface="Calibri"/>
                <a:cs typeface="Calibri"/>
              </a:rPr>
              <a:t>де</a:t>
            </a:r>
            <a:r>
              <a:rPr sz="1800" spc="5" dirty="0" smtClean="0">
                <a:latin typeface="Calibri"/>
                <a:cs typeface="Calibri"/>
              </a:rPr>
              <a:t>л</a:t>
            </a:r>
            <a:r>
              <a:rPr sz="1800" spc="0" dirty="0" smtClean="0">
                <a:latin typeface="Calibri"/>
                <a:cs typeface="Calibri"/>
              </a:rPr>
              <a:t>и</a:t>
            </a:r>
            <a:r>
              <a:rPr sz="1800" spc="-10" dirty="0" smtClean="0">
                <a:latin typeface="Calibri"/>
                <a:cs typeface="Calibri"/>
              </a:rPr>
              <a:t>я</a:t>
            </a:r>
            <a:r>
              <a:rPr sz="1800" spc="0" dirty="0" smtClean="0">
                <a:latin typeface="Calibri"/>
                <a:cs typeface="Calibri"/>
              </a:rPr>
              <a:t>,</a:t>
            </a:r>
            <a:r>
              <a:rPr sz="1800" spc="-10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и</a:t>
            </a:r>
            <a:r>
              <a:rPr sz="1800" spc="5" dirty="0" smtClean="0">
                <a:latin typeface="Calibri"/>
                <a:cs typeface="Calibri"/>
              </a:rPr>
              <a:t> </a:t>
            </a:r>
            <a:r>
              <a:rPr sz="1800" spc="-10" dirty="0" smtClean="0">
                <a:latin typeface="Calibri"/>
                <a:cs typeface="Calibri"/>
              </a:rPr>
              <a:t>с</a:t>
            </a:r>
            <a:r>
              <a:rPr sz="1800" spc="0" dirty="0" smtClean="0">
                <a:latin typeface="Calibri"/>
                <a:cs typeface="Calibri"/>
              </a:rPr>
              <a:t>пе</a:t>
            </a:r>
            <a:r>
              <a:rPr sz="1800" spc="-10" dirty="0" smtClean="0">
                <a:latin typeface="Calibri"/>
                <a:cs typeface="Calibri"/>
              </a:rPr>
              <a:t>ц</a:t>
            </a:r>
            <a:r>
              <a:rPr sz="1800" spc="0" dirty="0" smtClean="0">
                <a:latin typeface="Calibri"/>
                <a:cs typeface="Calibri"/>
              </a:rPr>
              <a:t>иали</a:t>
            </a:r>
            <a:r>
              <a:rPr sz="1800" spc="-10" dirty="0" smtClean="0">
                <a:latin typeface="Calibri"/>
                <a:cs typeface="Calibri"/>
              </a:rPr>
              <a:t>с</a:t>
            </a:r>
            <a:r>
              <a:rPr sz="1800" spc="0" dirty="0" smtClean="0">
                <a:latin typeface="Calibri"/>
                <a:cs typeface="Calibri"/>
              </a:rPr>
              <a:t>тов,</a:t>
            </a:r>
            <a:r>
              <a:rPr sz="1800" spc="15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о</a:t>
            </a:r>
            <a:r>
              <a:rPr sz="1800" spc="-10" dirty="0" smtClean="0">
                <a:latin typeface="Calibri"/>
                <a:cs typeface="Calibri"/>
              </a:rPr>
              <a:t>с</a:t>
            </a:r>
            <a:r>
              <a:rPr sz="1800" spc="0" dirty="0" smtClean="0">
                <a:latin typeface="Calibri"/>
                <a:cs typeface="Calibri"/>
              </a:rPr>
              <a:t>у</a:t>
            </a:r>
            <a:r>
              <a:rPr sz="1800" spc="-10" dirty="0" smtClean="0">
                <a:latin typeface="Calibri"/>
                <a:cs typeface="Calibri"/>
              </a:rPr>
              <a:t>щ</a:t>
            </a:r>
            <a:r>
              <a:rPr sz="1800" spc="0" dirty="0" smtClean="0">
                <a:latin typeface="Calibri"/>
                <a:cs typeface="Calibri"/>
              </a:rPr>
              <a:t>ес</a:t>
            </a:r>
            <a:r>
              <a:rPr sz="1800" spc="-10" dirty="0" smtClean="0">
                <a:latin typeface="Calibri"/>
                <a:cs typeface="Calibri"/>
              </a:rPr>
              <a:t>т</a:t>
            </a:r>
            <a:r>
              <a:rPr sz="1800" spc="0" dirty="0" smtClean="0">
                <a:latin typeface="Calibri"/>
                <a:cs typeface="Calibri"/>
              </a:rPr>
              <a:t>вля</a:t>
            </a:r>
            <a:r>
              <a:rPr sz="1800" spc="-10" dirty="0" smtClean="0">
                <a:latin typeface="Calibri"/>
                <a:cs typeface="Calibri"/>
              </a:rPr>
              <a:t>ющ</a:t>
            </a:r>
            <a:r>
              <a:rPr sz="1800" spc="0" dirty="0" smtClean="0">
                <a:latin typeface="Calibri"/>
                <a:cs typeface="Calibri"/>
              </a:rPr>
              <a:t>их</a:t>
            </a:r>
            <a:r>
              <a:rPr sz="1800" spc="20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техн</a:t>
            </a:r>
            <a:r>
              <a:rPr sz="1800" spc="-10" dirty="0" smtClean="0">
                <a:latin typeface="Calibri"/>
                <a:cs typeface="Calibri"/>
              </a:rPr>
              <a:t>и</a:t>
            </a:r>
            <a:r>
              <a:rPr sz="1800" spc="0" dirty="0" smtClean="0">
                <a:latin typeface="Calibri"/>
                <a:cs typeface="Calibri"/>
              </a:rPr>
              <a:t>че</a:t>
            </a:r>
            <a:r>
              <a:rPr sz="1800" spc="-10" dirty="0" smtClean="0">
                <a:latin typeface="Calibri"/>
                <a:cs typeface="Calibri"/>
              </a:rPr>
              <a:t>с</a:t>
            </a:r>
            <a:r>
              <a:rPr sz="1800" spc="0" dirty="0" smtClean="0">
                <a:latin typeface="Calibri"/>
                <a:cs typeface="Calibri"/>
              </a:rPr>
              <a:t>кое</a:t>
            </a:r>
            <a:r>
              <a:rPr sz="1800" spc="25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об</a:t>
            </a:r>
            <a:r>
              <a:rPr sz="1800" spc="-10" dirty="0" smtClean="0">
                <a:latin typeface="Calibri"/>
                <a:cs typeface="Calibri"/>
              </a:rPr>
              <a:t>с</a:t>
            </a:r>
            <a:r>
              <a:rPr sz="1800" spc="0" dirty="0" smtClean="0">
                <a:latin typeface="Calibri"/>
                <a:cs typeface="Calibri"/>
              </a:rPr>
              <a:t>лужива</a:t>
            </a:r>
            <a:r>
              <a:rPr sz="1800" spc="-10" dirty="0" smtClean="0">
                <a:latin typeface="Calibri"/>
                <a:cs typeface="Calibri"/>
              </a:rPr>
              <a:t>н</a:t>
            </a:r>
            <a:r>
              <a:rPr sz="1800" spc="0" dirty="0" smtClean="0">
                <a:latin typeface="Calibri"/>
                <a:cs typeface="Calibri"/>
              </a:rPr>
              <a:t>ие медици</a:t>
            </a:r>
            <a:r>
              <a:rPr sz="1800" spc="-10" dirty="0" smtClean="0">
                <a:latin typeface="Calibri"/>
                <a:cs typeface="Calibri"/>
              </a:rPr>
              <a:t>нс</a:t>
            </a:r>
            <a:r>
              <a:rPr sz="1800" spc="0" dirty="0" smtClean="0">
                <a:latin typeface="Calibri"/>
                <a:cs typeface="Calibri"/>
              </a:rPr>
              <a:t>ких</a:t>
            </a:r>
            <a:r>
              <a:rPr sz="1800" spc="15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и</a:t>
            </a:r>
            <a:r>
              <a:rPr sz="1800" spc="-10" dirty="0" smtClean="0">
                <a:latin typeface="Calibri"/>
                <a:cs typeface="Calibri"/>
              </a:rPr>
              <a:t>з</a:t>
            </a:r>
            <a:r>
              <a:rPr sz="1800" spc="0" dirty="0" smtClean="0">
                <a:latin typeface="Calibri"/>
                <a:cs typeface="Calibri"/>
              </a:rPr>
              <a:t>д</a:t>
            </a:r>
            <a:r>
              <a:rPr sz="1800" spc="5" dirty="0" smtClean="0">
                <a:latin typeface="Calibri"/>
                <a:cs typeface="Calibri"/>
              </a:rPr>
              <a:t>е</a:t>
            </a:r>
            <a:r>
              <a:rPr sz="1800" spc="0" dirty="0" smtClean="0">
                <a:latin typeface="Calibri"/>
                <a:cs typeface="Calibri"/>
              </a:rPr>
              <a:t>лий» </a:t>
            </a:r>
            <a:r>
              <a:rPr sz="1800" i="1" u="heavy" spc="0" dirty="0" smtClean="0">
                <a:latin typeface="Calibri"/>
                <a:cs typeface="Calibri"/>
              </a:rPr>
              <a:t> (нов ая </a:t>
            </a:r>
            <a:r>
              <a:rPr sz="1800" i="1" u="heavy" spc="10" dirty="0" smtClean="0">
                <a:latin typeface="Calibri"/>
                <a:cs typeface="Calibri"/>
              </a:rPr>
              <a:t> </a:t>
            </a:r>
            <a:r>
              <a:rPr sz="1800" i="1" u="heavy" spc="0" dirty="0" smtClean="0">
                <a:latin typeface="Calibri"/>
                <a:cs typeface="Calibri"/>
              </a:rPr>
              <a:t>ре</a:t>
            </a:r>
            <a:r>
              <a:rPr sz="1800" i="1" u="heavy" spc="5" dirty="0" smtClean="0">
                <a:latin typeface="Calibri"/>
                <a:cs typeface="Calibri"/>
              </a:rPr>
              <a:t> </a:t>
            </a:r>
            <a:r>
              <a:rPr sz="1800" i="1" u="heavy" spc="0" dirty="0" smtClean="0">
                <a:latin typeface="Calibri"/>
                <a:cs typeface="Calibri"/>
              </a:rPr>
              <a:t>дак</a:t>
            </a:r>
            <a:r>
              <a:rPr sz="1800" i="1" u="heavy" spc="10" dirty="0" smtClean="0">
                <a:latin typeface="Calibri"/>
                <a:cs typeface="Calibri"/>
              </a:rPr>
              <a:t> </a:t>
            </a:r>
            <a:r>
              <a:rPr sz="1800" i="1" u="heavy" spc="0" dirty="0" smtClean="0">
                <a:latin typeface="Calibri"/>
                <a:cs typeface="Calibri"/>
              </a:rPr>
              <a:t>ция </a:t>
            </a:r>
            <a:r>
              <a:rPr sz="1800" i="1" u="heavy" spc="10" dirty="0" smtClean="0">
                <a:latin typeface="Calibri"/>
                <a:cs typeface="Calibri"/>
              </a:rPr>
              <a:t> </a:t>
            </a:r>
            <a:r>
              <a:rPr sz="1800" i="1" u="heavy" spc="0" dirty="0" smtClean="0">
                <a:latin typeface="Calibri"/>
                <a:cs typeface="Calibri"/>
              </a:rPr>
              <a:t>с </a:t>
            </a:r>
            <a:r>
              <a:rPr sz="1800" i="1" u="heavy" spc="5" dirty="0" smtClean="0">
                <a:latin typeface="Calibri"/>
                <a:cs typeface="Calibri"/>
              </a:rPr>
              <a:t> </a:t>
            </a:r>
            <a:r>
              <a:rPr sz="1800" i="1" u="heavy" spc="0" dirty="0" smtClean="0">
                <a:latin typeface="Calibri"/>
                <a:cs typeface="Calibri"/>
              </a:rPr>
              <a:t>24. 04. 2018</a:t>
            </a:r>
            <a:r>
              <a:rPr sz="1800" i="1" u="heavy" spc="5" dirty="0" smtClean="0">
                <a:latin typeface="Calibri"/>
                <a:cs typeface="Calibri"/>
              </a:rPr>
              <a:t> </a:t>
            </a:r>
            <a:r>
              <a:rPr sz="1800" i="1" u="heavy" spc="0" dirty="0" smtClean="0">
                <a:latin typeface="Calibri"/>
                <a:cs typeface="Calibri"/>
              </a:rPr>
              <a:t>)</a:t>
            </a:r>
            <a:endParaRPr sz="1800">
              <a:latin typeface="Calibri"/>
              <a:cs typeface="Calibri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100"/>
              </a:lnSpc>
              <a:spcBef>
                <a:spcPts val="60"/>
              </a:spcBef>
            </a:pPr>
            <a:endParaRPr sz="1100"/>
          </a:p>
          <a:p>
            <a:pPr marL="12700">
              <a:lnSpc>
                <a:spcPct val="100000"/>
              </a:lnSpc>
            </a:pPr>
            <a:r>
              <a:rPr sz="1800" dirty="0" smtClean="0">
                <a:latin typeface="Calibri"/>
                <a:cs typeface="Calibri"/>
              </a:rPr>
              <a:t>Приказ</a:t>
            </a:r>
            <a:r>
              <a:rPr sz="1800" spc="20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Ми</a:t>
            </a:r>
            <a:r>
              <a:rPr sz="1800" spc="-10" dirty="0" smtClean="0">
                <a:latin typeface="Calibri"/>
                <a:cs typeface="Calibri"/>
              </a:rPr>
              <a:t>нз</a:t>
            </a:r>
            <a:r>
              <a:rPr sz="1800" spc="0" dirty="0" smtClean="0">
                <a:latin typeface="Calibri"/>
                <a:cs typeface="Calibri"/>
              </a:rPr>
              <a:t>д</a:t>
            </a:r>
            <a:r>
              <a:rPr sz="1800" spc="5" dirty="0" smtClean="0">
                <a:latin typeface="Calibri"/>
                <a:cs typeface="Calibri"/>
              </a:rPr>
              <a:t>р</a:t>
            </a:r>
            <a:r>
              <a:rPr sz="1800" spc="0" dirty="0" smtClean="0">
                <a:latin typeface="Calibri"/>
                <a:cs typeface="Calibri"/>
              </a:rPr>
              <a:t>ава</a:t>
            </a:r>
            <a:r>
              <a:rPr sz="1800" spc="5" dirty="0" smtClean="0">
                <a:latin typeface="Calibri"/>
                <a:cs typeface="Calibri"/>
              </a:rPr>
              <a:t> </a:t>
            </a:r>
            <a:r>
              <a:rPr sz="1800" spc="-10" dirty="0" smtClean="0">
                <a:latin typeface="Calibri"/>
                <a:cs typeface="Calibri"/>
              </a:rPr>
              <a:t>Р</a:t>
            </a:r>
            <a:r>
              <a:rPr sz="1800" spc="0" dirty="0" smtClean="0">
                <a:latin typeface="Calibri"/>
                <a:cs typeface="Calibri"/>
              </a:rPr>
              <a:t>о</a:t>
            </a:r>
            <a:r>
              <a:rPr sz="1800" spc="-10" dirty="0" smtClean="0">
                <a:latin typeface="Calibri"/>
                <a:cs typeface="Calibri"/>
              </a:rPr>
              <a:t>сс</a:t>
            </a:r>
            <a:r>
              <a:rPr sz="1800" spc="0" dirty="0" smtClean="0">
                <a:latin typeface="Calibri"/>
                <a:cs typeface="Calibri"/>
              </a:rPr>
              <a:t>ии</a:t>
            </a:r>
            <a:r>
              <a:rPr sz="1800" spc="30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от 26.10.2017 N 870н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dirty="0" smtClean="0">
                <a:latin typeface="Calibri"/>
                <a:cs typeface="Calibri"/>
              </a:rPr>
              <a:t>"Об</a:t>
            </a:r>
            <a:r>
              <a:rPr sz="1800" spc="5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утве</a:t>
            </a:r>
            <a:r>
              <a:rPr sz="1800" spc="5" dirty="0" smtClean="0">
                <a:latin typeface="Calibri"/>
                <a:cs typeface="Calibri"/>
              </a:rPr>
              <a:t>р</a:t>
            </a:r>
            <a:r>
              <a:rPr sz="1800" spc="0" dirty="0" smtClean="0">
                <a:latin typeface="Calibri"/>
                <a:cs typeface="Calibri"/>
              </a:rPr>
              <a:t>ждении</a:t>
            </a:r>
            <a:r>
              <a:rPr sz="1800" spc="5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Типового</a:t>
            </a:r>
            <a:r>
              <a:rPr sz="1800" spc="5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контракта</a:t>
            </a:r>
            <a:r>
              <a:rPr sz="1800" spc="30" dirty="0" smtClean="0">
                <a:latin typeface="Calibri"/>
                <a:cs typeface="Calibri"/>
              </a:rPr>
              <a:t> </a:t>
            </a:r>
            <a:r>
              <a:rPr sz="1800" b="1" spc="0" dirty="0" smtClean="0">
                <a:latin typeface="Calibri"/>
                <a:cs typeface="Calibri"/>
              </a:rPr>
              <a:t>на поста</a:t>
            </a:r>
            <a:r>
              <a:rPr sz="1800" b="1" spc="-10" dirty="0" smtClean="0">
                <a:latin typeface="Calibri"/>
                <a:cs typeface="Calibri"/>
              </a:rPr>
              <a:t>в</a:t>
            </a:r>
            <a:r>
              <a:rPr sz="1800" b="1" spc="0" dirty="0" smtClean="0">
                <a:latin typeface="Calibri"/>
                <a:cs typeface="Calibri"/>
              </a:rPr>
              <a:t>ку лекарст</a:t>
            </a:r>
            <a:r>
              <a:rPr sz="1800" b="1" spc="-10" dirty="0" smtClean="0">
                <a:latin typeface="Calibri"/>
                <a:cs typeface="Calibri"/>
              </a:rPr>
              <a:t>в</a:t>
            </a:r>
            <a:r>
              <a:rPr sz="1800" b="1" spc="5" dirty="0" smtClean="0">
                <a:latin typeface="Calibri"/>
                <a:cs typeface="Calibri"/>
              </a:rPr>
              <a:t>е</a:t>
            </a:r>
            <a:r>
              <a:rPr sz="1800" b="1" spc="0" dirty="0" smtClean="0">
                <a:latin typeface="Calibri"/>
                <a:cs typeface="Calibri"/>
              </a:rPr>
              <a:t>нных</a:t>
            </a:r>
            <a:r>
              <a:rPr sz="1800" b="1" spc="-20" dirty="0" smtClean="0">
                <a:latin typeface="Calibri"/>
                <a:cs typeface="Calibri"/>
              </a:rPr>
              <a:t> </a:t>
            </a:r>
            <a:r>
              <a:rPr sz="1800" b="1" spc="0" dirty="0" smtClean="0">
                <a:latin typeface="Calibri"/>
                <a:cs typeface="Calibri"/>
              </a:rPr>
              <a:t>пр</a:t>
            </a:r>
            <a:r>
              <a:rPr sz="1800" b="1" spc="5" dirty="0" smtClean="0">
                <a:latin typeface="Calibri"/>
                <a:cs typeface="Calibri"/>
              </a:rPr>
              <a:t>е</a:t>
            </a:r>
            <a:r>
              <a:rPr sz="1800" b="1" spc="0" dirty="0" smtClean="0">
                <a:latin typeface="Calibri"/>
                <a:cs typeface="Calibri"/>
              </a:rPr>
              <a:t>паратов</a:t>
            </a:r>
            <a:r>
              <a:rPr sz="1800" b="1" spc="-25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д</a:t>
            </a:r>
            <a:r>
              <a:rPr sz="1800" spc="5" dirty="0" smtClean="0">
                <a:latin typeface="Calibri"/>
                <a:cs typeface="Calibri"/>
              </a:rPr>
              <a:t>л</a:t>
            </a:r>
            <a:r>
              <a:rPr sz="1800" spc="0" dirty="0" smtClean="0">
                <a:latin typeface="Calibri"/>
                <a:cs typeface="Calibri"/>
              </a:rPr>
              <a:t>я</a:t>
            </a:r>
            <a:r>
              <a:rPr sz="1800" spc="-15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медици</a:t>
            </a:r>
            <a:r>
              <a:rPr sz="1800" spc="-10" dirty="0" smtClean="0">
                <a:latin typeface="Calibri"/>
                <a:cs typeface="Calibri"/>
              </a:rPr>
              <a:t>нс</a:t>
            </a:r>
            <a:r>
              <a:rPr sz="1800" spc="0" dirty="0" smtClean="0">
                <a:latin typeface="Calibri"/>
                <a:cs typeface="Calibri"/>
              </a:rPr>
              <a:t>кого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dirty="0" smtClean="0">
                <a:latin typeface="Calibri"/>
                <a:cs typeface="Calibri"/>
              </a:rPr>
              <a:t>при</a:t>
            </a:r>
            <a:r>
              <a:rPr sz="1800" spc="-15" dirty="0" smtClean="0">
                <a:latin typeface="Calibri"/>
                <a:cs typeface="Calibri"/>
              </a:rPr>
              <a:t>м</a:t>
            </a:r>
            <a:r>
              <a:rPr sz="1800" spc="0" dirty="0" smtClean="0">
                <a:latin typeface="Calibri"/>
                <a:cs typeface="Calibri"/>
              </a:rPr>
              <a:t>енен</a:t>
            </a:r>
            <a:r>
              <a:rPr sz="1800" spc="-10" dirty="0" smtClean="0">
                <a:latin typeface="Calibri"/>
                <a:cs typeface="Calibri"/>
              </a:rPr>
              <a:t>и</a:t>
            </a:r>
            <a:r>
              <a:rPr sz="1800" spc="0" dirty="0" smtClean="0">
                <a:latin typeface="Calibri"/>
                <a:cs typeface="Calibri"/>
              </a:rPr>
              <a:t>я</a:t>
            </a:r>
            <a:r>
              <a:rPr sz="1800" spc="5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и</a:t>
            </a:r>
            <a:r>
              <a:rPr sz="1800" spc="5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и</a:t>
            </a:r>
            <a:r>
              <a:rPr sz="1800" spc="-10" dirty="0" smtClean="0">
                <a:latin typeface="Calibri"/>
                <a:cs typeface="Calibri"/>
              </a:rPr>
              <a:t>н</a:t>
            </a:r>
            <a:r>
              <a:rPr sz="1800" spc="0" dirty="0" smtClean="0">
                <a:latin typeface="Calibri"/>
                <a:cs typeface="Calibri"/>
              </a:rPr>
              <a:t>форма</a:t>
            </a:r>
            <a:r>
              <a:rPr sz="1800" spc="-10" dirty="0" smtClean="0">
                <a:latin typeface="Calibri"/>
                <a:cs typeface="Calibri"/>
              </a:rPr>
              <a:t>ц</a:t>
            </a:r>
            <a:r>
              <a:rPr sz="1800" spc="0" dirty="0" smtClean="0">
                <a:latin typeface="Calibri"/>
                <a:cs typeface="Calibri"/>
              </a:rPr>
              <a:t>ио</a:t>
            </a:r>
            <a:r>
              <a:rPr sz="1800" spc="-10" dirty="0" smtClean="0">
                <a:latin typeface="Calibri"/>
                <a:cs typeface="Calibri"/>
              </a:rPr>
              <a:t>н</a:t>
            </a:r>
            <a:r>
              <a:rPr sz="1800" spc="0" dirty="0" smtClean="0">
                <a:latin typeface="Calibri"/>
                <a:cs typeface="Calibri"/>
              </a:rPr>
              <a:t>н</a:t>
            </a:r>
            <a:r>
              <a:rPr sz="1800" spc="-10" dirty="0" smtClean="0">
                <a:latin typeface="Calibri"/>
                <a:cs typeface="Calibri"/>
              </a:rPr>
              <a:t>о</a:t>
            </a:r>
            <a:r>
              <a:rPr sz="1800" spc="0" dirty="0" smtClean="0">
                <a:latin typeface="Calibri"/>
                <a:cs typeface="Calibri"/>
              </a:rPr>
              <a:t>й</a:t>
            </a:r>
            <a:r>
              <a:rPr sz="1800" spc="20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карты</a:t>
            </a:r>
            <a:r>
              <a:rPr sz="1800" spc="5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Ти</a:t>
            </a:r>
            <a:r>
              <a:rPr sz="1800" spc="-10" dirty="0" smtClean="0">
                <a:latin typeface="Calibri"/>
                <a:cs typeface="Calibri"/>
              </a:rPr>
              <a:t>п</a:t>
            </a:r>
            <a:r>
              <a:rPr sz="1800" spc="0" dirty="0" smtClean="0">
                <a:latin typeface="Calibri"/>
                <a:cs typeface="Calibri"/>
              </a:rPr>
              <a:t>ового</a:t>
            </a:r>
            <a:r>
              <a:rPr sz="1800" spc="5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контракта</a:t>
            </a:r>
            <a:r>
              <a:rPr sz="1800" spc="10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на </a:t>
            </a:r>
            <a:r>
              <a:rPr sz="1800" spc="-10" dirty="0" smtClean="0">
                <a:latin typeface="Calibri"/>
                <a:cs typeface="Calibri"/>
              </a:rPr>
              <a:t>п</a:t>
            </a:r>
            <a:r>
              <a:rPr sz="1800" spc="0" dirty="0" smtClean="0">
                <a:latin typeface="Calibri"/>
                <a:cs typeface="Calibri"/>
              </a:rPr>
              <a:t>о</a:t>
            </a:r>
            <a:r>
              <a:rPr sz="1800" spc="-10" dirty="0" smtClean="0">
                <a:latin typeface="Calibri"/>
                <a:cs typeface="Calibri"/>
              </a:rPr>
              <a:t>с</a:t>
            </a:r>
            <a:r>
              <a:rPr sz="1800" spc="0" dirty="0" smtClean="0">
                <a:latin typeface="Calibri"/>
                <a:cs typeface="Calibri"/>
              </a:rPr>
              <a:t>тавку</a:t>
            </a:r>
            <a:r>
              <a:rPr sz="1800" spc="15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л</a:t>
            </a:r>
            <a:r>
              <a:rPr sz="1800" spc="5" dirty="0" smtClean="0">
                <a:latin typeface="Calibri"/>
                <a:cs typeface="Calibri"/>
              </a:rPr>
              <a:t>е</a:t>
            </a:r>
            <a:r>
              <a:rPr sz="1800" spc="0" dirty="0" smtClean="0">
                <a:latin typeface="Calibri"/>
                <a:cs typeface="Calibri"/>
              </a:rPr>
              <a:t>кар</a:t>
            </a:r>
            <a:r>
              <a:rPr sz="1800" spc="-10" dirty="0" smtClean="0">
                <a:latin typeface="Calibri"/>
                <a:cs typeface="Calibri"/>
              </a:rPr>
              <a:t>с</a:t>
            </a:r>
            <a:r>
              <a:rPr sz="1800" spc="0" dirty="0" smtClean="0">
                <a:latin typeface="Calibri"/>
                <a:cs typeface="Calibri"/>
              </a:rPr>
              <a:t>твен</a:t>
            </a:r>
            <a:r>
              <a:rPr sz="1800" spc="-10" dirty="0" smtClean="0">
                <a:latin typeface="Calibri"/>
                <a:cs typeface="Calibri"/>
              </a:rPr>
              <a:t>н</a:t>
            </a:r>
            <a:r>
              <a:rPr sz="1800" spc="0" dirty="0" smtClean="0">
                <a:latin typeface="Calibri"/>
                <a:cs typeface="Calibri"/>
              </a:rPr>
              <a:t>ых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dirty="0" smtClean="0">
                <a:latin typeface="Calibri"/>
                <a:cs typeface="Calibri"/>
              </a:rPr>
              <a:t>препа</a:t>
            </a:r>
            <a:r>
              <a:rPr sz="1800" spc="5" dirty="0" smtClean="0">
                <a:latin typeface="Calibri"/>
                <a:cs typeface="Calibri"/>
              </a:rPr>
              <a:t>р</a:t>
            </a:r>
            <a:r>
              <a:rPr sz="1800" spc="0" dirty="0" smtClean="0">
                <a:latin typeface="Calibri"/>
                <a:cs typeface="Calibri"/>
              </a:rPr>
              <a:t>атов</a:t>
            </a:r>
            <a:r>
              <a:rPr sz="1800" spc="10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д</a:t>
            </a:r>
            <a:r>
              <a:rPr sz="1800" spc="5" dirty="0" smtClean="0">
                <a:latin typeface="Calibri"/>
                <a:cs typeface="Calibri"/>
              </a:rPr>
              <a:t>л</a:t>
            </a:r>
            <a:r>
              <a:rPr sz="1800" spc="0" dirty="0" smtClean="0">
                <a:latin typeface="Calibri"/>
                <a:cs typeface="Calibri"/>
              </a:rPr>
              <a:t>я</a:t>
            </a:r>
            <a:r>
              <a:rPr sz="1800" spc="-15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медици</a:t>
            </a:r>
            <a:r>
              <a:rPr sz="1800" spc="-10" dirty="0" smtClean="0">
                <a:latin typeface="Calibri"/>
                <a:cs typeface="Calibri"/>
              </a:rPr>
              <a:t>нс</a:t>
            </a:r>
            <a:r>
              <a:rPr sz="1800" spc="0" dirty="0" smtClean="0">
                <a:latin typeface="Calibri"/>
                <a:cs typeface="Calibri"/>
              </a:rPr>
              <a:t>кого</a:t>
            </a:r>
            <a:r>
              <a:rPr sz="1800" spc="15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при</a:t>
            </a:r>
            <a:r>
              <a:rPr sz="1800" spc="-10" dirty="0" smtClean="0">
                <a:latin typeface="Calibri"/>
                <a:cs typeface="Calibri"/>
              </a:rPr>
              <a:t>м</a:t>
            </a:r>
            <a:r>
              <a:rPr sz="1800" spc="0" dirty="0" smtClean="0">
                <a:latin typeface="Calibri"/>
                <a:cs typeface="Calibri"/>
              </a:rPr>
              <a:t>енения"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spc="-10" dirty="0" smtClean="0">
                <a:latin typeface="Calibri"/>
                <a:cs typeface="Calibri"/>
              </a:rPr>
              <a:t>(</a:t>
            </a:r>
            <a:r>
              <a:rPr sz="1800" i="1" spc="0" dirty="0" smtClean="0">
                <a:latin typeface="Calibri"/>
                <a:cs typeface="Calibri"/>
              </a:rPr>
              <a:t>вступил в</a:t>
            </a:r>
            <a:r>
              <a:rPr sz="1800" i="1" spc="5" dirty="0" smtClean="0">
                <a:latin typeface="Calibri"/>
                <a:cs typeface="Calibri"/>
              </a:rPr>
              <a:t> </a:t>
            </a:r>
            <a:r>
              <a:rPr sz="1800" i="1" spc="0" dirty="0" smtClean="0">
                <a:latin typeface="Calibri"/>
                <a:cs typeface="Calibri"/>
              </a:rPr>
              <a:t>силу с</a:t>
            </a:r>
            <a:r>
              <a:rPr sz="1800" i="1" spc="5" dirty="0" smtClean="0">
                <a:latin typeface="Calibri"/>
                <a:cs typeface="Calibri"/>
              </a:rPr>
              <a:t> </a:t>
            </a:r>
            <a:r>
              <a:rPr sz="1800" i="1" spc="0" dirty="0" smtClean="0">
                <a:latin typeface="Calibri"/>
                <a:cs typeface="Calibri"/>
              </a:rPr>
              <a:t>16.02.201</a:t>
            </a:r>
            <a:r>
              <a:rPr sz="1800" i="1" spc="5" dirty="0" smtClean="0">
                <a:latin typeface="Calibri"/>
                <a:cs typeface="Calibri"/>
              </a:rPr>
              <a:t>8</a:t>
            </a:r>
            <a:r>
              <a:rPr sz="1800" spc="0" dirty="0" smtClean="0">
                <a:latin typeface="Calibri"/>
                <a:cs typeface="Calibri"/>
              </a:rPr>
              <a:t>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300" spc="-90" dirty="0" smtClean="0">
                <a:latin typeface="Arial"/>
                <a:cs typeface="Arial"/>
              </a:rPr>
              <a:t> </a:t>
            </a:r>
            <a:r>
              <a:rPr sz="1300" spc="-15" dirty="0" smtClean="0">
                <a:latin typeface="Arial"/>
                <a:cs typeface="Arial"/>
              </a:rPr>
              <a:t>2018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b="1" dirty="0" smtClean="0">
                <a:solidFill>
                  <a:srgbClr val="FFFFFF"/>
                </a:solidFill>
                <a:latin typeface="Arial"/>
                <a:cs typeface="Arial"/>
              </a:rPr>
              <a:pPr marL="25400">
                <a:lnSpc>
                  <a:spcPct val="100000"/>
                </a:lnSpc>
              </a:pPr>
              <a:t>25</a:t>
            </a:fld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ru-RU" sz="1400" dirty="0" smtClean="0">
                <a:hlinkClick r:id="rId2"/>
              </a:rPr>
              <a:t>minzdravro2@yandex.ru</a:t>
            </a:r>
            <a:endParaRPr sz="13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79298" y="6994397"/>
            <a:ext cx="9756521" cy="0"/>
          </a:xfrm>
          <a:custGeom>
            <a:avLst/>
            <a:gdLst/>
            <a:ahLst/>
            <a:cxnLst/>
            <a:rect l="l" t="t" r="r" b="b"/>
            <a:pathLst>
              <a:path w="9756521">
                <a:moveTo>
                  <a:pt x="0" y="0"/>
                </a:moveTo>
                <a:lnTo>
                  <a:pt x="9756521" y="0"/>
                </a:lnTo>
              </a:path>
            </a:pathLst>
          </a:custGeom>
          <a:ln w="10668">
            <a:solidFill>
              <a:srgbClr val="E6E7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78536" y="1495044"/>
            <a:ext cx="9756521" cy="0"/>
          </a:xfrm>
          <a:custGeom>
            <a:avLst/>
            <a:gdLst/>
            <a:ahLst/>
            <a:cxnLst/>
            <a:rect l="l" t="t" r="r" b="b"/>
            <a:pathLst>
              <a:path w="9756521">
                <a:moveTo>
                  <a:pt x="0" y="0"/>
                </a:moveTo>
                <a:lnTo>
                  <a:pt x="9756521" y="0"/>
                </a:lnTo>
              </a:path>
            </a:pathLst>
          </a:custGeom>
          <a:ln w="18288">
            <a:solidFill>
              <a:srgbClr val="00628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752980" y="663193"/>
            <a:ext cx="7891145" cy="3759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400" b="1" dirty="0" smtClean="0">
                <a:solidFill>
                  <a:srgbClr val="006284"/>
                </a:solidFill>
                <a:latin typeface="Arial"/>
                <a:cs typeface="Arial"/>
              </a:rPr>
              <a:t>ОТД</a:t>
            </a:r>
            <a:r>
              <a:rPr sz="2400" b="1" spc="-10" dirty="0" smtClean="0">
                <a:solidFill>
                  <a:srgbClr val="006284"/>
                </a:solidFill>
                <a:latin typeface="Arial"/>
                <a:cs typeface="Arial"/>
              </a:rPr>
              <a:t>Е</a:t>
            </a:r>
            <a:r>
              <a:rPr sz="2400" b="1" spc="0" dirty="0" smtClean="0">
                <a:solidFill>
                  <a:srgbClr val="006284"/>
                </a:solidFill>
                <a:latin typeface="Arial"/>
                <a:cs typeface="Arial"/>
              </a:rPr>
              <a:t>ЛЬ</a:t>
            </a:r>
            <a:r>
              <a:rPr sz="2400" b="1" spc="-10" dirty="0" smtClean="0">
                <a:solidFill>
                  <a:srgbClr val="006284"/>
                </a:solidFill>
                <a:latin typeface="Arial"/>
                <a:cs typeface="Arial"/>
              </a:rPr>
              <a:t>Н</a:t>
            </a:r>
            <a:r>
              <a:rPr sz="2400" b="1" spc="0" dirty="0" smtClean="0">
                <a:solidFill>
                  <a:srgbClr val="006284"/>
                </a:solidFill>
                <a:latin typeface="Arial"/>
                <a:cs typeface="Arial"/>
              </a:rPr>
              <a:t>ЫЕ</a:t>
            </a:r>
            <a:r>
              <a:rPr sz="2400" b="1" spc="10" dirty="0" smtClean="0">
                <a:solidFill>
                  <a:srgbClr val="006284"/>
                </a:solidFill>
                <a:latin typeface="Arial"/>
                <a:cs typeface="Arial"/>
              </a:rPr>
              <a:t> </a:t>
            </a:r>
            <a:r>
              <a:rPr sz="2400" b="1" spc="0" dirty="0" smtClean="0">
                <a:solidFill>
                  <a:srgbClr val="006284"/>
                </a:solidFill>
                <a:latin typeface="Arial"/>
                <a:cs typeface="Arial"/>
              </a:rPr>
              <a:t>ПОЛОЖЕ</a:t>
            </a:r>
            <a:r>
              <a:rPr sz="2400" b="1" spc="-10" dirty="0" smtClean="0">
                <a:solidFill>
                  <a:srgbClr val="006284"/>
                </a:solidFill>
                <a:latin typeface="Arial"/>
                <a:cs typeface="Arial"/>
              </a:rPr>
              <a:t>Н</a:t>
            </a:r>
            <a:r>
              <a:rPr sz="2400" b="1" spc="0" dirty="0" smtClean="0">
                <a:solidFill>
                  <a:srgbClr val="006284"/>
                </a:solidFill>
                <a:latin typeface="Arial"/>
                <a:cs typeface="Arial"/>
              </a:rPr>
              <a:t>ИЯ ТИПОВОГО</a:t>
            </a:r>
            <a:r>
              <a:rPr sz="2400" b="1" spc="-30" dirty="0" smtClean="0">
                <a:solidFill>
                  <a:srgbClr val="006284"/>
                </a:solidFill>
                <a:latin typeface="Arial"/>
                <a:cs typeface="Arial"/>
              </a:rPr>
              <a:t> </a:t>
            </a:r>
            <a:r>
              <a:rPr sz="2400" b="1" spc="0" dirty="0" smtClean="0">
                <a:solidFill>
                  <a:srgbClr val="006284"/>
                </a:solidFill>
                <a:latin typeface="Arial"/>
                <a:cs typeface="Arial"/>
              </a:rPr>
              <a:t>КОНТ</a:t>
            </a:r>
            <a:r>
              <a:rPr sz="2400" b="1" spc="-10" dirty="0" smtClean="0">
                <a:solidFill>
                  <a:srgbClr val="006284"/>
                </a:solidFill>
                <a:latin typeface="Arial"/>
                <a:cs typeface="Arial"/>
              </a:rPr>
              <a:t>Р</a:t>
            </a:r>
            <a:r>
              <a:rPr sz="2400" b="1" spc="0" dirty="0" smtClean="0">
                <a:solidFill>
                  <a:srgbClr val="006284"/>
                </a:solidFill>
                <a:latin typeface="Arial"/>
                <a:cs typeface="Arial"/>
              </a:rPr>
              <a:t>АК</a:t>
            </a:r>
            <a:r>
              <a:rPr sz="2400" b="1" spc="-10" dirty="0" smtClean="0">
                <a:solidFill>
                  <a:srgbClr val="006284"/>
                </a:solidFill>
                <a:latin typeface="Arial"/>
                <a:cs typeface="Arial"/>
              </a:rPr>
              <a:t>Т</a:t>
            </a:r>
            <a:r>
              <a:rPr sz="2400" b="1" spc="0" dirty="0" smtClean="0">
                <a:solidFill>
                  <a:srgbClr val="006284"/>
                </a:solidFill>
                <a:latin typeface="Arial"/>
                <a:cs typeface="Arial"/>
              </a:rPr>
              <a:t>А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ru-RU" sz="1950" spc="-15" baseline="4273" dirty="0">
                <a:latin typeface="Arial"/>
                <a:cs typeface="Arial"/>
              </a:rPr>
              <a:t>2</a:t>
            </a:r>
            <a:r>
              <a:rPr sz="1300" spc="-15" dirty="0" smtClean="0">
                <a:latin typeface="Arial"/>
                <a:cs typeface="Arial"/>
              </a:rPr>
              <a:t>018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b="1" dirty="0" smtClean="0">
                <a:solidFill>
                  <a:srgbClr val="FFFFFF"/>
                </a:solidFill>
                <a:latin typeface="Arial"/>
                <a:cs typeface="Arial"/>
              </a:rPr>
              <a:pPr marL="25400">
                <a:lnSpc>
                  <a:spcPct val="100000"/>
                </a:lnSpc>
              </a:pPr>
              <a:t>26</a:t>
            </a:fld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en-US" sz="1300" b="1" spc="-40" dirty="0" smtClean="0">
                <a:latin typeface="Arial"/>
                <a:cs typeface="Arial"/>
                <a:hlinkClick r:id="rId2"/>
              </a:rPr>
              <a:t>minzdravro2@yandex</a:t>
            </a:r>
            <a:r>
              <a:rPr sz="1300" b="1" spc="-20" dirty="0" smtClean="0">
                <a:latin typeface="Arial"/>
                <a:cs typeface="Arial"/>
                <a:hlinkClick r:id="rId2"/>
              </a:rPr>
              <a:t>.</a:t>
            </a:r>
            <a:r>
              <a:rPr lang="en-US" sz="1300" b="1" spc="-20" dirty="0" smtClean="0">
                <a:latin typeface="Arial"/>
                <a:cs typeface="Arial"/>
                <a:hlinkClick r:id="rId2"/>
              </a:rPr>
              <a:t>ru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55600" marR="12700" indent="-342900">
              <a:lnSpc>
                <a:spcPct val="100000"/>
              </a:lnSpc>
              <a:buFont typeface="Calibri"/>
              <a:buAutoNum type="arabicPeriod"/>
              <a:tabLst>
                <a:tab pos="354965" algn="l"/>
              </a:tabLst>
            </a:pPr>
            <a:r>
              <a:rPr sz="1800" spc="0" dirty="0" smtClean="0">
                <a:latin typeface="Calibri"/>
                <a:cs typeface="Calibri"/>
              </a:rPr>
              <a:t>По</a:t>
            </a:r>
            <a:r>
              <a:rPr sz="1800" spc="-10" dirty="0" smtClean="0">
                <a:latin typeface="Calibri"/>
                <a:cs typeface="Calibri"/>
              </a:rPr>
              <a:t>ч</a:t>
            </a:r>
            <a:r>
              <a:rPr sz="1800" spc="0" dirty="0" smtClean="0">
                <a:latin typeface="Calibri"/>
                <a:cs typeface="Calibri"/>
              </a:rPr>
              <a:t>ти</a:t>
            </a:r>
            <a:r>
              <a:rPr sz="1800" spc="30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все клю</a:t>
            </a:r>
            <a:r>
              <a:rPr sz="1800" spc="-10" dirty="0" smtClean="0">
                <a:latin typeface="Calibri"/>
                <a:cs typeface="Calibri"/>
              </a:rPr>
              <a:t>ч</a:t>
            </a:r>
            <a:r>
              <a:rPr sz="1800" spc="0" dirty="0" smtClean="0">
                <a:latin typeface="Calibri"/>
                <a:cs typeface="Calibri"/>
              </a:rPr>
              <a:t>ев</a:t>
            </a:r>
            <a:r>
              <a:rPr sz="1800" spc="5" dirty="0" smtClean="0">
                <a:latin typeface="Calibri"/>
                <a:cs typeface="Calibri"/>
              </a:rPr>
              <a:t>ы</a:t>
            </a:r>
            <a:r>
              <a:rPr sz="1800" spc="0" dirty="0" smtClean="0">
                <a:latin typeface="Calibri"/>
                <a:cs typeface="Calibri"/>
              </a:rPr>
              <a:t>е</a:t>
            </a:r>
            <a:r>
              <a:rPr sz="1800" spc="10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разд</a:t>
            </a:r>
            <a:r>
              <a:rPr sz="1800" spc="5" dirty="0" smtClean="0">
                <a:latin typeface="Calibri"/>
                <a:cs typeface="Calibri"/>
              </a:rPr>
              <a:t>е</a:t>
            </a:r>
            <a:r>
              <a:rPr sz="1800" spc="0" dirty="0" smtClean="0">
                <a:latin typeface="Calibri"/>
                <a:cs typeface="Calibri"/>
              </a:rPr>
              <a:t>лы</a:t>
            </a:r>
            <a:r>
              <a:rPr sz="1800" spc="-10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типового</a:t>
            </a:r>
            <a:r>
              <a:rPr sz="1800" spc="15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контракта</a:t>
            </a:r>
            <a:r>
              <a:rPr sz="1800" spc="10" dirty="0" smtClean="0">
                <a:latin typeface="Calibri"/>
                <a:cs typeface="Calibri"/>
              </a:rPr>
              <a:t> </a:t>
            </a:r>
            <a:r>
              <a:rPr sz="1800" spc="-10" dirty="0" smtClean="0">
                <a:latin typeface="Calibri"/>
                <a:cs typeface="Calibri"/>
              </a:rPr>
              <a:t>с</a:t>
            </a:r>
            <a:r>
              <a:rPr sz="1800" spc="0" dirty="0" smtClean="0">
                <a:latin typeface="Calibri"/>
                <a:cs typeface="Calibri"/>
              </a:rPr>
              <a:t>од</a:t>
            </a:r>
            <a:r>
              <a:rPr sz="1800" spc="5" dirty="0" smtClean="0">
                <a:latin typeface="Calibri"/>
                <a:cs typeface="Calibri"/>
              </a:rPr>
              <a:t>е</a:t>
            </a:r>
            <a:r>
              <a:rPr sz="1800" spc="0" dirty="0" smtClean="0">
                <a:latin typeface="Calibri"/>
                <a:cs typeface="Calibri"/>
              </a:rPr>
              <a:t>ржат с</a:t>
            </a:r>
            <a:r>
              <a:rPr sz="1800" spc="-10" dirty="0" smtClean="0">
                <a:latin typeface="Calibri"/>
                <a:cs typeface="Calibri"/>
              </a:rPr>
              <a:t>н</a:t>
            </a:r>
            <a:r>
              <a:rPr sz="1800" spc="0" dirty="0" smtClean="0">
                <a:latin typeface="Calibri"/>
                <a:cs typeface="Calibri"/>
              </a:rPr>
              <a:t>о</a:t>
            </a:r>
            <a:r>
              <a:rPr sz="1800" spc="-10" dirty="0" smtClean="0">
                <a:latin typeface="Calibri"/>
                <a:cs typeface="Calibri"/>
              </a:rPr>
              <a:t>с</a:t>
            </a:r>
            <a:r>
              <a:rPr sz="1800" spc="0" dirty="0" smtClean="0">
                <a:latin typeface="Calibri"/>
                <a:cs typeface="Calibri"/>
              </a:rPr>
              <a:t>ку</a:t>
            </a:r>
            <a:r>
              <a:rPr sz="1800" spc="60" dirty="0" smtClean="0">
                <a:latin typeface="Calibri"/>
                <a:cs typeface="Calibri"/>
              </a:rPr>
              <a:t> </a:t>
            </a:r>
            <a:r>
              <a:rPr sz="1800" spc="-10" dirty="0" smtClean="0">
                <a:latin typeface="Calibri"/>
                <a:cs typeface="Calibri"/>
              </a:rPr>
              <a:t>&lt;20&gt;</a:t>
            </a:r>
            <a:r>
              <a:rPr sz="1800" spc="5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«</a:t>
            </a:r>
            <a:r>
              <a:rPr sz="1800" i="1" spc="0" dirty="0" smtClean="0">
                <a:latin typeface="Calibri"/>
                <a:cs typeface="Calibri"/>
              </a:rPr>
              <a:t>Пункт/ра</a:t>
            </a:r>
            <a:r>
              <a:rPr sz="1800" i="1" spc="-10" dirty="0" smtClean="0">
                <a:latin typeface="Calibri"/>
                <a:cs typeface="Calibri"/>
              </a:rPr>
              <a:t>з</a:t>
            </a:r>
            <a:r>
              <a:rPr sz="1800" i="1" spc="0" dirty="0" smtClean="0">
                <a:latin typeface="Calibri"/>
                <a:cs typeface="Calibri"/>
              </a:rPr>
              <a:t>дел Ко</a:t>
            </a:r>
            <a:r>
              <a:rPr sz="1800" i="1" spc="-10" dirty="0" smtClean="0">
                <a:latin typeface="Calibri"/>
                <a:cs typeface="Calibri"/>
              </a:rPr>
              <a:t>н</a:t>
            </a:r>
            <a:r>
              <a:rPr sz="1800" i="1" spc="5" dirty="0" smtClean="0">
                <a:latin typeface="Calibri"/>
                <a:cs typeface="Calibri"/>
              </a:rPr>
              <a:t>т</a:t>
            </a:r>
            <a:r>
              <a:rPr sz="1800" i="1" spc="0" dirty="0" smtClean="0">
                <a:latin typeface="Calibri"/>
                <a:cs typeface="Calibri"/>
              </a:rPr>
              <a:t>рак</a:t>
            </a:r>
            <a:r>
              <a:rPr sz="1800" i="1" spc="5" dirty="0" smtClean="0">
                <a:latin typeface="Calibri"/>
                <a:cs typeface="Calibri"/>
              </a:rPr>
              <a:t>т</a:t>
            </a:r>
            <a:r>
              <a:rPr sz="1800" i="1" spc="0" dirty="0" smtClean="0">
                <a:latin typeface="Calibri"/>
                <a:cs typeface="Calibri"/>
              </a:rPr>
              <a:t>а, прилож</a:t>
            </a:r>
            <a:r>
              <a:rPr sz="1800" i="1" spc="5" dirty="0" smtClean="0">
                <a:latin typeface="Calibri"/>
                <a:cs typeface="Calibri"/>
              </a:rPr>
              <a:t>е</a:t>
            </a:r>
            <a:r>
              <a:rPr sz="1800" i="1" spc="0" dirty="0" smtClean="0">
                <a:latin typeface="Calibri"/>
                <a:cs typeface="Calibri"/>
              </a:rPr>
              <a:t>ние</a:t>
            </a:r>
            <a:r>
              <a:rPr sz="1800" i="1" spc="-10" dirty="0" smtClean="0">
                <a:latin typeface="Calibri"/>
                <a:cs typeface="Calibri"/>
              </a:rPr>
              <a:t> </a:t>
            </a:r>
            <a:r>
              <a:rPr sz="1800" i="1" spc="0" dirty="0" smtClean="0">
                <a:latin typeface="Calibri"/>
                <a:cs typeface="Calibri"/>
              </a:rPr>
              <a:t>к</a:t>
            </a:r>
            <a:r>
              <a:rPr sz="1800" i="1" spc="15" dirty="0" smtClean="0">
                <a:latin typeface="Calibri"/>
                <a:cs typeface="Calibri"/>
              </a:rPr>
              <a:t> </a:t>
            </a:r>
            <a:r>
              <a:rPr sz="1800" i="1" spc="0" dirty="0" smtClean="0">
                <a:latin typeface="Calibri"/>
                <a:cs typeface="Calibri"/>
              </a:rPr>
              <a:t>Ко</a:t>
            </a:r>
            <a:r>
              <a:rPr sz="1800" i="1" spc="-10" dirty="0" smtClean="0">
                <a:latin typeface="Calibri"/>
                <a:cs typeface="Calibri"/>
              </a:rPr>
              <a:t>н</a:t>
            </a:r>
            <a:r>
              <a:rPr sz="1800" i="1" spc="5" dirty="0" smtClean="0">
                <a:latin typeface="Calibri"/>
                <a:cs typeface="Calibri"/>
              </a:rPr>
              <a:t>т</a:t>
            </a:r>
            <a:r>
              <a:rPr sz="1800" i="1" spc="0" dirty="0" smtClean="0">
                <a:latin typeface="Calibri"/>
                <a:cs typeface="Calibri"/>
              </a:rPr>
              <a:t>рак</a:t>
            </a:r>
            <a:r>
              <a:rPr sz="1800" i="1" spc="5" dirty="0" smtClean="0">
                <a:latin typeface="Calibri"/>
                <a:cs typeface="Calibri"/>
              </a:rPr>
              <a:t>т</a:t>
            </a:r>
            <a:r>
              <a:rPr sz="1800" i="1" spc="0" dirty="0" smtClean="0">
                <a:latin typeface="Calibri"/>
                <a:cs typeface="Calibri"/>
              </a:rPr>
              <a:t>у могут</a:t>
            </a:r>
            <a:r>
              <a:rPr sz="1800" i="1" spc="-10" dirty="0" smtClean="0">
                <a:latin typeface="Calibri"/>
                <a:cs typeface="Calibri"/>
              </a:rPr>
              <a:t> </a:t>
            </a:r>
            <a:r>
              <a:rPr sz="1800" i="1" spc="0" dirty="0" smtClean="0">
                <a:latin typeface="Calibri"/>
                <a:cs typeface="Calibri"/>
              </a:rPr>
              <a:t>содержать иные</a:t>
            </a:r>
            <a:r>
              <a:rPr sz="1800" i="1" spc="15" dirty="0" smtClean="0">
                <a:latin typeface="Calibri"/>
                <a:cs typeface="Calibri"/>
              </a:rPr>
              <a:t> </a:t>
            </a:r>
            <a:r>
              <a:rPr sz="1800" i="1" spc="0" dirty="0" smtClean="0">
                <a:latin typeface="Calibri"/>
                <a:cs typeface="Calibri"/>
              </a:rPr>
              <a:t>поло</a:t>
            </a:r>
            <a:r>
              <a:rPr sz="1800" i="1" spc="5" dirty="0" smtClean="0">
                <a:latin typeface="Calibri"/>
                <a:cs typeface="Calibri"/>
              </a:rPr>
              <a:t>ж</a:t>
            </a:r>
            <a:r>
              <a:rPr sz="1800" i="1" spc="0" dirty="0" smtClean="0">
                <a:latin typeface="Calibri"/>
                <a:cs typeface="Calibri"/>
              </a:rPr>
              <a:t>ения,</a:t>
            </a:r>
            <a:r>
              <a:rPr sz="1800" i="1" spc="-10" dirty="0" smtClean="0">
                <a:latin typeface="Calibri"/>
                <a:cs typeface="Calibri"/>
              </a:rPr>
              <a:t> </a:t>
            </a:r>
            <a:r>
              <a:rPr sz="1800" i="1" spc="0" dirty="0" smtClean="0">
                <a:latin typeface="Calibri"/>
                <a:cs typeface="Calibri"/>
              </a:rPr>
              <a:t>вы</a:t>
            </a:r>
            <a:r>
              <a:rPr sz="1800" i="1" spc="5" dirty="0" smtClean="0">
                <a:latin typeface="Calibri"/>
                <a:cs typeface="Calibri"/>
              </a:rPr>
              <a:t>т</a:t>
            </a:r>
            <a:r>
              <a:rPr sz="1800" i="1" spc="0" dirty="0" smtClean="0">
                <a:latin typeface="Calibri"/>
                <a:cs typeface="Calibri"/>
              </a:rPr>
              <a:t>е</a:t>
            </a:r>
            <a:r>
              <a:rPr sz="1800" i="1" spc="5" dirty="0" smtClean="0">
                <a:latin typeface="Calibri"/>
                <a:cs typeface="Calibri"/>
              </a:rPr>
              <a:t>к</a:t>
            </a:r>
            <a:r>
              <a:rPr sz="1800" i="1" spc="0" dirty="0" smtClean="0">
                <a:latin typeface="Calibri"/>
                <a:cs typeface="Calibri"/>
              </a:rPr>
              <a:t>ающие</a:t>
            </a:r>
            <a:r>
              <a:rPr sz="1800" i="1" spc="5" dirty="0" smtClean="0">
                <a:latin typeface="Calibri"/>
                <a:cs typeface="Calibri"/>
              </a:rPr>
              <a:t> </a:t>
            </a:r>
            <a:r>
              <a:rPr sz="1800" i="1" spc="0" dirty="0" smtClean="0">
                <a:latin typeface="Calibri"/>
                <a:cs typeface="Calibri"/>
              </a:rPr>
              <a:t>из харак</a:t>
            </a:r>
            <a:r>
              <a:rPr sz="1800" i="1" spc="5" dirty="0" smtClean="0">
                <a:latin typeface="Calibri"/>
                <a:cs typeface="Calibri"/>
              </a:rPr>
              <a:t>т</a:t>
            </a:r>
            <a:r>
              <a:rPr sz="1800" i="1" spc="0" dirty="0" smtClean="0">
                <a:latin typeface="Calibri"/>
                <a:cs typeface="Calibri"/>
              </a:rPr>
              <a:t>ера обязательств по </a:t>
            </a:r>
            <a:r>
              <a:rPr sz="1800" i="1" spc="-10" dirty="0" smtClean="0">
                <a:latin typeface="Calibri"/>
                <a:cs typeface="Calibri"/>
              </a:rPr>
              <a:t>К</a:t>
            </a:r>
            <a:r>
              <a:rPr sz="1800" i="1" spc="0" dirty="0" smtClean="0">
                <a:latin typeface="Calibri"/>
                <a:cs typeface="Calibri"/>
              </a:rPr>
              <a:t>он</a:t>
            </a:r>
            <a:r>
              <a:rPr sz="1800" i="1" spc="5" dirty="0" smtClean="0">
                <a:latin typeface="Calibri"/>
                <a:cs typeface="Calibri"/>
              </a:rPr>
              <a:t>т</a:t>
            </a:r>
            <a:r>
              <a:rPr sz="1800" i="1" spc="0" dirty="0" smtClean="0">
                <a:latin typeface="Calibri"/>
                <a:cs typeface="Calibri"/>
              </a:rPr>
              <a:t>рак</a:t>
            </a:r>
            <a:r>
              <a:rPr sz="1800" i="1" spc="5" dirty="0" smtClean="0">
                <a:latin typeface="Calibri"/>
                <a:cs typeface="Calibri"/>
              </a:rPr>
              <a:t>т</a:t>
            </a:r>
            <a:r>
              <a:rPr sz="1800" i="1" spc="0" dirty="0" smtClean="0">
                <a:latin typeface="Calibri"/>
                <a:cs typeface="Calibri"/>
              </a:rPr>
              <a:t>у, не про</a:t>
            </a:r>
            <a:r>
              <a:rPr sz="1800" i="1" spc="5" dirty="0" smtClean="0">
                <a:latin typeface="Calibri"/>
                <a:cs typeface="Calibri"/>
              </a:rPr>
              <a:t>т</a:t>
            </a:r>
            <a:r>
              <a:rPr sz="1800" i="1" spc="0" dirty="0" smtClean="0">
                <a:latin typeface="Calibri"/>
                <a:cs typeface="Calibri"/>
              </a:rPr>
              <a:t>иворечащие</a:t>
            </a:r>
            <a:r>
              <a:rPr sz="1800" i="1" spc="10" dirty="0" smtClean="0">
                <a:latin typeface="Calibri"/>
                <a:cs typeface="Calibri"/>
              </a:rPr>
              <a:t> </a:t>
            </a:r>
            <a:r>
              <a:rPr sz="1800" i="1" spc="-10" dirty="0" smtClean="0">
                <a:latin typeface="Calibri"/>
                <a:cs typeface="Calibri"/>
              </a:rPr>
              <a:t>з</a:t>
            </a:r>
            <a:r>
              <a:rPr sz="1800" i="1" spc="0" dirty="0" smtClean="0">
                <a:latin typeface="Calibri"/>
                <a:cs typeface="Calibri"/>
              </a:rPr>
              <a:t>аконодат</a:t>
            </a:r>
            <a:r>
              <a:rPr sz="1800" i="1" spc="5" dirty="0" smtClean="0">
                <a:latin typeface="Calibri"/>
                <a:cs typeface="Calibri"/>
              </a:rPr>
              <a:t>е</a:t>
            </a:r>
            <a:r>
              <a:rPr sz="1800" i="1" spc="0" dirty="0" smtClean="0">
                <a:latin typeface="Calibri"/>
                <a:cs typeface="Calibri"/>
              </a:rPr>
              <a:t>льству </a:t>
            </a:r>
            <a:r>
              <a:rPr sz="1800" i="1" spc="-10" dirty="0" smtClean="0">
                <a:latin typeface="Calibri"/>
                <a:cs typeface="Calibri"/>
              </a:rPr>
              <a:t>Р</a:t>
            </a:r>
            <a:r>
              <a:rPr sz="1800" i="1" spc="0" dirty="0" smtClean="0">
                <a:latin typeface="Calibri"/>
                <a:cs typeface="Calibri"/>
              </a:rPr>
              <a:t>о</a:t>
            </a:r>
            <a:r>
              <a:rPr sz="1800" i="1" spc="-10" dirty="0" smtClean="0">
                <a:latin typeface="Calibri"/>
                <a:cs typeface="Calibri"/>
              </a:rPr>
              <a:t>сс</a:t>
            </a:r>
            <a:r>
              <a:rPr sz="1800" i="1" spc="0" dirty="0" smtClean="0">
                <a:latin typeface="Calibri"/>
                <a:cs typeface="Calibri"/>
              </a:rPr>
              <a:t>ий</a:t>
            </a:r>
            <a:r>
              <a:rPr sz="1800" i="1" spc="-15" dirty="0" smtClean="0">
                <a:latin typeface="Calibri"/>
                <a:cs typeface="Calibri"/>
              </a:rPr>
              <a:t>с</a:t>
            </a:r>
            <a:r>
              <a:rPr sz="1800" i="1" spc="0" dirty="0" smtClean="0">
                <a:latin typeface="Calibri"/>
                <a:cs typeface="Calibri"/>
              </a:rPr>
              <a:t>кой</a:t>
            </a:r>
            <a:r>
              <a:rPr sz="1800" i="1" spc="20" dirty="0" smtClean="0">
                <a:latin typeface="Calibri"/>
                <a:cs typeface="Calibri"/>
              </a:rPr>
              <a:t> </a:t>
            </a:r>
            <a:r>
              <a:rPr sz="1800" i="1" spc="0" dirty="0" smtClean="0">
                <a:latin typeface="Calibri"/>
                <a:cs typeface="Calibri"/>
              </a:rPr>
              <a:t>Федера</a:t>
            </a:r>
            <a:r>
              <a:rPr sz="1800" i="1" spc="-10" dirty="0" smtClean="0">
                <a:latin typeface="Calibri"/>
                <a:cs typeface="Calibri"/>
              </a:rPr>
              <a:t>ц</a:t>
            </a:r>
            <a:r>
              <a:rPr sz="1800" i="1" spc="0" dirty="0" smtClean="0">
                <a:latin typeface="Calibri"/>
                <a:cs typeface="Calibri"/>
              </a:rPr>
              <a:t>ии, иным</a:t>
            </a:r>
            <a:r>
              <a:rPr sz="1800" i="1" spc="-15" dirty="0" smtClean="0">
                <a:latin typeface="Calibri"/>
                <a:cs typeface="Calibri"/>
              </a:rPr>
              <a:t> </a:t>
            </a:r>
            <a:r>
              <a:rPr sz="1800" i="1" spc="0" dirty="0" smtClean="0">
                <a:latin typeface="Calibri"/>
                <a:cs typeface="Calibri"/>
              </a:rPr>
              <a:t>положениям</a:t>
            </a:r>
            <a:r>
              <a:rPr sz="1800" i="1" spc="-15" dirty="0" smtClean="0">
                <a:latin typeface="Calibri"/>
                <a:cs typeface="Calibri"/>
              </a:rPr>
              <a:t> </a:t>
            </a:r>
            <a:r>
              <a:rPr sz="1800" i="1" spc="-10" dirty="0" smtClean="0">
                <a:latin typeface="Calibri"/>
                <a:cs typeface="Calibri"/>
              </a:rPr>
              <a:t>К</a:t>
            </a:r>
            <a:r>
              <a:rPr sz="1800" i="1" spc="0" dirty="0" smtClean="0">
                <a:latin typeface="Calibri"/>
                <a:cs typeface="Calibri"/>
              </a:rPr>
              <a:t>онтракта, и с у</a:t>
            </a:r>
            <a:r>
              <a:rPr sz="1800" i="1" spc="-10" dirty="0" smtClean="0">
                <a:latin typeface="Calibri"/>
                <a:cs typeface="Calibri"/>
              </a:rPr>
              <a:t>ч</a:t>
            </a:r>
            <a:r>
              <a:rPr sz="1800" i="1" spc="0" dirty="0" smtClean="0">
                <a:latin typeface="Calibri"/>
                <a:cs typeface="Calibri"/>
              </a:rPr>
              <a:t>е</a:t>
            </a:r>
            <a:r>
              <a:rPr sz="1800" i="1" spc="5" dirty="0" smtClean="0">
                <a:latin typeface="Calibri"/>
                <a:cs typeface="Calibri"/>
              </a:rPr>
              <a:t>т</a:t>
            </a:r>
            <a:r>
              <a:rPr sz="1800" i="1" spc="0" dirty="0" smtClean="0">
                <a:latin typeface="Calibri"/>
                <a:cs typeface="Calibri"/>
              </a:rPr>
              <a:t>ом </a:t>
            </a:r>
            <a:r>
              <a:rPr sz="1800" i="1" spc="-10" dirty="0" smtClean="0">
                <a:latin typeface="Calibri"/>
                <a:cs typeface="Calibri"/>
              </a:rPr>
              <a:t>с</a:t>
            </a:r>
            <a:r>
              <a:rPr sz="1800" i="1" spc="0" dirty="0" smtClean="0">
                <a:latin typeface="Calibri"/>
                <a:cs typeface="Calibri"/>
              </a:rPr>
              <a:t>пец</a:t>
            </a:r>
            <a:r>
              <a:rPr sz="1800" i="1" spc="-10" dirty="0" smtClean="0">
                <a:latin typeface="Calibri"/>
                <a:cs typeface="Calibri"/>
              </a:rPr>
              <a:t>и</a:t>
            </a:r>
            <a:r>
              <a:rPr sz="1800" i="1" spc="0" dirty="0" smtClean="0">
                <a:latin typeface="Calibri"/>
                <a:cs typeface="Calibri"/>
              </a:rPr>
              <a:t>фики </a:t>
            </a:r>
            <a:r>
              <a:rPr sz="1800" i="1" spc="-10" dirty="0" smtClean="0">
                <a:latin typeface="Calibri"/>
                <a:cs typeface="Calibri"/>
              </a:rPr>
              <a:t>з</a:t>
            </a:r>
            <a:r>
              <a:rPr sz="1800" i="1" spc="0" dirty="0" smtClean="0">
                <a:latin typeface="Calibri"/>
                <a:cs typeface="Calibri"/>
              </a:rPr>
              <a:t>акупк</a:t>
            </a:r>
            <a:r>
              <a:rPr sz="1800" i="1" spc="15" dirty="0" smtClean="0">
                <a:latin typeface="Calibri"/>
                <a:cs typeface="Calibri"/>
              </a:rPr>
              <a:t>и</a:t>
            </a:r>
            <a:r>
              <a:rPr sz="1800" spc="0" dirty="0" smtClean="0">
                <a:latin typeface="Calibri"/>
                <a:cs typeface="Calibri"/>
              </a:rPr>
              <a:t>».</a:t>
            </a:r>
            <a:endParaRPr sz="1800">
              <a:latin typeface="Calibri"/>
              <a:cs typeface="Calibri"/>
            </a:endParaRPr>
          </a:p>
          <a:p>
            <a:pPr>
              <a:lnSpc>
                <a:spcPts val="1000"/>
              </a:lnSpc>
              <a:buFont typeface="Calibri"/>
              <a:buAutoNum type="arabicPeriod"/>
            </a:pPr>
            <a:endParaRPr sz="1000"/>
          </a:p>
          <a:p>
            <a:pPr>
              <a:lnSpc>
                <a:spcPts val="1100"/>
              </a:lnSpc>
              <a:spcBef>
                <a:spcPts val="63"/>
              </a:spcBef>
              <a:buFont typeface="Calibri"/>
              <a:buAutoNum type="arabicPeriod"/>
            </a:pPr>
            <a:endParaRPr sz="1100"/>
          </a:p>
          <a:p>
            <a:pPr marL="355600" marR="33655" indent="-342900">
              <a:lnSpc>
                <a:spcPct val="100000"/>
              </a:lnSpc>
              <a:buFont typeface="Calibri"/>
              <a:buAutoNum type="arabicPeriod"/>
              <a:tabLst>
                <a:tab pos="354965" algn="l"/>
              </a:tabLst>
            </a:pPr>
            <a:r>
              <a:rPr sz="1800" spc="0" dirty="0" smtClean="0">
                <a:latin typeface="Calibri"/>
                <a:cs typeface="Calibri"/>
              </a:rPr>
              <a:t>Сог</a:t>
            </a:r>
            <a:r>
              <a:rPr sz="1800" spc="5" dirty="0" smtClean="0">
                <a:latin typeface="Calibri"/>
                <a:cs typeface="Calibri"/>
              </a:rPr>
              <a:t>л</a:t>
            </a:r>
            <a:r>
              <a:rPr sz="1800" spc="0" dirty="0" smtClean="0">
                <a:latin typeface="Calibri"/>
                <a:cs typeface="Calibri"/>
              </a:rPr>
              <a:t>ас</a:t>
            </a:r>
            <a:r>
              <a:rPr sz="1800" spc="-10" dirty="0" smtClean="0">
                <a:latin typeface="Calibri"/>
                <a:cs typeface="Calibri"/>
              </a:rPr>
              <a:t>н</a:t>
            </a:r>
            <a:r>
              <a:rPr sz="1800" spc="0" dirty="0" smtClean="0">
                <a:latin typeface="Calibri"/>
                <a:cs typeface="Calibri"/>
              </a:rPr>
              <a:t>о</a:t>
            </a:r>
            <a:r>
              <a:rPr sz="1800" spc="10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пункту 6.3 ТК </a:t>
            </a:r>
            <a:r>
              <a:rPr sz="1800" spc="-10" dirty="0" smtClean="0">
                <a:latin typeface="Calibri"/>
                <a:cs typeface="Calibri"/>
              </a:rPr>
              <a:t>с</a:t>
            </a:r>
            <a:r>
              <a:rPr sz="1800" spc="0" dirty="0" smtClean="0">
                <a:latin typeface="Calibri"/>
                <a:cs typeface="Calibri"/>
              </a:rPr>
              <a:t>рок</a:t>
            </a:r>
            <a:r>
              <a:rPr sz="1800" spc="15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приёмки</a:t>
            </a:r>
            <a:r>
              <a:rPr sz="1800" spc="10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не</a:t>
            </a:r>
            <a:r>
              <a:rPr sz="1800" spc="10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до</a:t>
            </a:r>
            <a:r>
              <a:rPr sz="1800" spc="5" dirty="0" smtClean="0">
                <a:latin typeface="Calibri"/>
                <a:cs typeface="Calibri"/>
              </a:rPr>
              <a:t>л</a:t>
            </a:r>
            <a:r>
              <a:rPr sz="1800" spc="0" dirty="0" smtClean="0">
                <a:latin typeface="Calibri"/>
                <a:cs typeface="Calibri"/>
              </a:rPr>
              <a:t>жен</a:t>
            </a:r>
            <a:r>
              <a:rPr sz="1800" spc="-15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пре</a:t>
            </a:r>
            <a:r>
              <a:rPr sz="1800" spc="5" dirty="0" smtClean="0">
                <a:latin typeface="Calibri"/>
                <a:cs typeface="Calibri"/>
              </a:rPr>
              <a:t>в</a:t>
            </a:r>
            <a:r>
              <a:rPr sz="1800" spc="0" dirty="0" smtClean="0">
                <a:latin typeface="Calibri"/>
                <a:cs typeface="Calibri"/>
              </a:rPr>
              <a:t>ышать</a:t>
            </a:r>
            <a:r>
              <a:rPr sz="1800" spc="15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15</a:t>
            </a:r>
            <a:r>
              <a:rPr sz="1800" spc="10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рабоч</a:t>
            </a:r>
            <a:r>
              <a:rPr sz="1800" spc="-10" dirty="0" smtClean="0">
                <a:latin typeface="Calibri"/>
                <a:cs typeface="Calibri"/>
              </a:rPr>
              <a:t>и</a:t>
            </a:r>
            <a:r>
              <a:rPr sz="1800" spc="0" dirty="0" smtClean="0">
                <a:latin typeface="Calibri"/>
                <a:cs typeface="Calibri"/>
              </a:rPr>
              <a:t>х</a:t>
            </a:r>
            <a:r>
              <a:rPr sz="1800" spc="10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дней с</a:t>
            </a:r>
            <a:r>
              <a:rPr sz="1800" spc="5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даты пере</a:t>
            </a:r>
            <a:r>
              <a:rPr sz="1800" spc="5" dirty="0" smtClean="0">
                <a:latin typeface="Calibri"/>
                <a:cs typeface="Calibri"/>
              </a:rPr>
              <a:t>д</a:t>
            </a:r>
            <a:r>
              <a:rPr sz="1800" spc="0" dirty="0" smtClean="0">
                <a:latin typeface="Calibri"/>
                <a:cs typeface="Calibri"/>
              </a:rPr>
              <a:t>ачи товаро</a:t>
            </a:r>
            <a:r>
              <a:rPr sz="1800" spc="-10" dirty="0" smtClean="0">
                <a:latin typeface="Calibri"/>
                <a:cs typeface="Calibri"/>
              </a:rPr>
              <a:t>с</a:t>
            </a:r>
            <a:r>
              <a:rPr sz="1800" spc="0" dirty="0" smtClean="0">
                <a:latin typeface="Calibri"/>
                <a:cs typeface="Calibri"/>
              </a:rPr>
              <a:t>опроводител</a:t>
            </a:r>
            <a:r>
              <a:rPr sz="1800" spc="-10" dirty="0" smtClean="0">
                <a:latin typeface="Calibri"/>
                <a:cs typeface="Calibri"/>
              </a:rPr>
              <a:t>ь</a:t>
            </a:r>
            <a:r>
              <a:rPr sz="1800" spc="0" dirty="0" smtClean="0">
                <a:latin typeface="Calibri"/>
                <a:cs typeface="Calibri"/>
              </a:rPr>
              <a:t>ных</a:t>
            </a:r>
            <a:r>
              <a:rPr sz="1800" spc="20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до</a:t>
            </a:r>
            <a:r>
              <a:rPr sz="1800" spc="5" dirty="0" smtClean="0">
                <a:latin typeface="Calibri"/>
                <a:cs typeface="Calibri"/>
              </a:rPr>
              <a:t>к</a:t>
            </a:r>
            <a:r>
              <a:rPr sz="1800" spc="0" dirty="0" smtClean="0">
                <a:latin typeface="Calibri"/>
                <a:cs typeface="Calibri"/>
              </a:rPr>
              <a:t>ументов.</a:t>
            </a:r>
            <a:endParaRPr sz="1800">
              <a:latin typeface="Calibri"/>
              <a:cs typeface="Calibri"/>
            </a:endParaRPr>
          </a:p>
          <a:p>
            <a:pPr>
              <a:lnSpc>
                <a:spcPts val="1000"/>
              </a:lnSpc>
              <a:buFont typeface="Calibri"/>
              <a:buAutoNum type="arabicPeriod"/>
            </a:pPr>
            <a:endParaRPr sz="1000"/>
          </a:p>
          <a:p>
            <a:pPr>
              <a:lnSpc>
                <a:spcPts val="1100"/>
              </a:lnSpc>
              <a:spcBef>
                <a:spcPts val="59"/>
              </a:spcBef>
              <a:buFont typeface="Calibri"/>
              <a:buAutoNum type="arabicPeriod"/>
            </a:pPr>
            <a:endParaRPr sz="1100"/>
          </a:p>
          <a:p>
            <a:pPr marL="355600" marR="398145" indent="-342900">
              <a:lnSpc>
                <a:spcPct val="100000"/>
              </a:lnSpc>
              <a:buFont typeface="Calibri"/>
              <a:buAutoNum type="arabicPeriod"/>
              <a:tabLst>
                <a:tab pos="354965" algn="l"/>
              </a:tabLst>
            </a:pPr>
            <a:r>
              <a:rPr sz="1800" spc="0" dirty="0" smtClean="0">
                <a:latin typeface="Calibri"/>
                <a:cs typeface="Calibri"/>
              </a:rPr>
              <a:t>Преду</a:t>
            </a:r>
            <a:r>
              <a:rPr sz="1800" spc="-10" dirty="0" smtClean="0">
                <a:latin typeface="Calibri"/>
                <a:cs typeface="Calibri"/>
              </a:rPr>
              <a:t>см</a:t>
            </a:r>
            <a:r>
              <a:rPr sz="1800" spc="0" dirty="0" smtClean="0">
                <a:latin typeface="Calibri"/>
                <a:cs typeface="Calibri"/>
              </a:rPr>
              <a:t>отрено</a:t>
            </a:r>
            <a:r>
              <a:rPr sz="1800" spc="15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право</a:t>
            </a:r>
            <a:r>
              <a:rPr sz="1800" spc="5" dirty="0" smtClean="0">
                <a:latin typeface="Calibri"/>
                <a:cs typeface="Calibri"/>
              </a:rPr>
              <a:t> </a:t>
            </a:r>
            <a:r>
              <a:rPr sz="1800" spc="-10" dirty="0" smtClean="0">
                <a:latin typeface="Calibri"/>
                <a:cs typeface="Calibri"/>
              </a:rPr>
              <a:t>з</a:t>
            </a:r>
            <a:r>
              <a:rPr sz="1800" spc="0" dirty="0" smtClean="0">
                <a:latin typeface="Calibri"/>
                <a:cs typeface="Calibri"/>
              </a:rPr>
              <a:t>аказ</a:t>
            </a:r>
            <a:r>
              <a:rPr sz="1800" spc="-10" dirty="0" smtClean="0">
                <a:latin typeface="Calibri"/>
                <a:cs typeface="Calibri"/>
              </a:rPr>
              <a:t>ч</a:t>
            </a:r>
            <a:r>
              <a:rPr sz="1800" spc="0" dirty="0" smtClean="0">
                <a:latin typeface="Calibri"/>
                <a:cs typeface="Calibri"/>
              </a:rPr>
              <a:t>ика</a:t>
            </a:r>
            <a:r>
              <a:rPr sz="1800" spc="10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на</a:t>
            </a:r>
            <a:r>
              <a:rPr sz="1800" spc="5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передачу </a:t>
            </a:r>
            <a:r>
              <a:rPr sz="1800" spc="-10" dirty="0" smtClean="0">
                <a:latin typeface="Calibri"/>
                <a:cs typeface="Calibri"/>
              </a:rPr>
              <a:t>п</a:t>
            </a:r>
            <a:r>
              <a:rPr sz="1800" spc="0" dirty="0" smtClean="0">
                <a:latin typeface="Calibri"/>
                <a:cs typeface="Calibri"/>
              </a:rPr>
              <a:t>репаратов</a:t>
            </a:r>
            <a:r>
              <a:rPr sz="1800" spc="10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на</a:t>
            </a:r>
            <a:r>
              <a:rPr sz="1800" spc="5" dirty="0" smtClean="0">
                <a:latin typeface="Calibri"/>
                <a:cs typeface="Calibri"/>
              </a:rPr>
              <a:t> </a:t>
            </a:r>
            <a:r>
              <a:rPr sz="1800" spc="-10" dirty="0" smtClean="0">
                <a:latin typeface="Calibri"/>
                <a:cs typeface="Calibri"/>
              </a:rPr>
              <a:t>э</a:t>
            </a:r>
            <a:r>
              <a:rPr sz="1800" spc="0" dirty="0" smtClean="0">
                <a:latin typeface="Calibri"/>
                <a:cs typeface="Calibri"/>
              </a:rPr>
              <a:t>кс</a:t>
            </a:r>
            <a:r>
              <a:rPr sz="1800" spc="-10" dirty="0" smtClean="0">
                <a:latin typeface="Calibri"/>
                <a:cs typeface="Calibri"/>
              </a:rPr>
              <a:t>п</a:t>
            </a:r>
            <a:r>
              <a:rPr sz="1800" spc="0" dirty="0" smtClean="0">
                <a:latin typeface="Calibri"/>
                <a:cs typeface="Calibri"/>
              </a:rPr>
              <a:t>ерти</a:t>
            </a:r>
            <a:r>
              <a:rPr sz="1800" spc="-10" dirty="0" smtClean="0">
                <a:latin typeface="Calibri"/>
                <a:cs typeface="Calibri"/>
              </a:rPr>
              <a:t>з</a:t>
            </a:r>
            <a:r>
              <a:rPr sz="1800" spc="0" dirty="0" smtClean="0">
                <a:latin typeface="Calibri"/>
                <a:cs typeface="Calibri"/>
              </a:rPr>
              <a:t>у</a:t>
            </a:r>
            <a:r>
              <a:rPr sz="1800" spc="20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в органи</a:t>
            </a:r>
            <a:r>
              <a:rPr sz="1800" spc="-15" dirty="0" smtClean="0">
                <a:latin typeface="Calibri"/>
                <a:cs typeface="Calibri"/>
              </a:rPr>
              <a:t>з</a:t>
            </a:r>
            <a:r>
              <a:rPr sz="1800" spc="0" dirty="0" smtClean="0">
                <a:latin typeface="Calibri"/>
                <a:cs typeface="Calibri"/>
              </a:rPr>
              <a:t>ац</a:t>
            </a:r>
            <a:r>
              <a:rPr sz="1800" spc="-10" dirty="0" smtClean="0">
                <a:latin typeface="Calibri"/>
                <a:cs typeface="Calibri"/>
              </a:rPr>
              <a:t>и</a:t>
            </a:r>
            <a:r>
              <a:rPr sz="1800" spc="0" dirty="0" smtClean="0">
                <a:latin typeface="Calibri"/>
                <a:cs typeface="Calibri"/>
              </a:rPr>
              <a:t>ю</a:t>
            </a:r>
            <a:r>
              <a:rPr sz="1800" spc="25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по контро</a:t>
            </a:r>
            <a:r>
              <a:rPr sz="1800" spc="5" dirty="0" smtClean="0">
                <a:latin typeface="Calibri"/>
                <a:cs typeface="Calibri"/>
              </a:rPr>
              <a:t>л</a:t>
            </a:r>
            <a:r>
              <a:rPr sz="1800" spc="0" dirty="0" smtClean="0">
                <a:latin typeface="Calibri"/>
                <a:cs typeface="Calibri"/>
              </a:rPr>
              <a:t>ю</a:t>
            </a:r>
            <a:r>
              <a:rPr sz="1800" spc="5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к</a:t>
            </a:r>
            <a:r>
              <a:rPr sz="1800" spc="5" dirty="0" smtClean="0">
                <a:latin typeface="Calibri"/>
                <a:cs typeface="Calibri"/>
              </a:rPr>
              <a:t>а</a:t>
            </a:r>
            <a:r>
              <a:rPr sz="1800" spc="0" dirty="0" smtClean="0">
                <a:latin typeface="Calibri"/>
                <a:cs typeface="Calibri"/>
              </a:rPr>
              <a:t>че</a:t>
            </a:r>
            <a:r>
              <a:rPr sz="1800" spc="-10" dirty="0" smtClean="0">
                <a:latin typeface="Calibri"/>
                <a:cs typeface="Calibri"/>
              </a:rPr>
              <a:t>с</a:t>
            </a:r>
            <a:r>
              <a:rPr sz="1800" spc="0" dirty="0" smtClean="0">
                <a:latin typeface="Calibri"/>
                <a:cs typeface="Calibri"/>
              </a:rPr>
              <a:t>тва</a:t>
            </a:r>
            <a:r>
              <a:rPr sz="1800" spc="10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ЛП. </a:t>
            </a:r>
            <a:r>
              <a:rPr sz="1800" spc="5" dirty="0" smtClean="0">
                <a:latin typeface="Calibri"/>
                <a:cs typeface="Calibri"/>
              </a:rPr>
              <a:t>В</a:t>
            </a:r>
            <a:r>
              <a:rPr sz="1800" spc="0" dirty="0" smtClean="0">
                <a:latin typeface="Calibri"/>
                <a:cs typeface="Calibri"/>
              </a:rPr>
              <a:t>ыбор</a:t>
            </a:r>
            <a:r>
              <a:rPr sz="1800" spc="15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организа</a:t>
            </a:r>
            <a:r>
              <a:rPr sz="1800" spc="-10" dirty="0" smtClean="0">
                <a:latin typeface="Calibri"/>
                <a:cs typeface="Calibri"/>
              </a:rPr>
              <a:t>ц</a:t>
            </a:r>
            <a:r>
              <a:rPr sz="1800" spc="0" dirty="0" smtClean="0">
                <a:latin typeface="Calibri"/>
                <a:cs typeface="Calibri"/>
              </a:rPr>
              <a:t>ии</a:t>
            </a:r>
            <a:r>
              <a:rPr sz="1800" spc="15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и оплату эк</a:t>
            </a:r>
            <a:r>
              <a:rPr sz="1800" spc="-10" dirty="0" smtClean="0">
                <a:latin typeface="Calibri"/>
                <a:cs typeface="Calibri"/>
              </a:rPr>
              <a:t>с</a:t>
            </a:r>
            <a:r>
              <a:rPr sz="1800" spc="0" dirty="0" smtClean="0">
                <a:latin typeface="Calibri"/>
                <a:cs typeface="Calibri"/>
              </a:rPr>
              <a:t>пертизы</a:t>
            </a:r>
            <a:r>
              <a:rPr sz="1800" spc="30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о</a:t>
            </a:r>
            <a:r>
              <a:rPr sz="1800" spc="-10" dirty="0" smtClean="0">
                <a:latin typeface="Calibri"/>
                <a:cs typeface="Calibri"/>
              </a:rPr>
              <a:t>с</a:t>
            </a:r>
            <a:r>
              <a:rPr sz="1800" spc="0" dirty="0" smtClean="0">
                <a:latin typeface="Calibri"/>
                <a:cs typeface="Calibri"/>
              </a:rPr>
              <a:t>уще</a:t>
            </a:r>
            <a:r>
              <a:rPr sz="1800" spc="-10" dirty="0" smtClean="0">
                <a:latin typeface="Calibri"/>
                <a:cs typeface="Calibri"/>
              </a:rPr>
              <a:t>с</a:t>
            </a:r>
            <a:r>
              <a:rPr sz="1800" spc="0" dirty="0" smtClean="0">
                <a:latin typeface="Calibri"/>
                <a:cs typeface="Calibri"/>
              </a:rPr>
              <a:t>тв</a:t>
            </a:r>
            <a:r>
              <a:rPr sz="1800" spc="5" dirty="0" smtClean="0">
                <a:latin typeface="Calibri"/>
                <a:cs typeface="Calibri"/>
              </a:rPr>
              <a:t>л</a:t>
            </a:r>
            <a:r>
              <a:rPr sz="1800" spc="0" dirty="0" smtClean="0">
                <a:latin typeface="Calibri"/>
                <a:cs typeface="Calibri"/>
              </a:rPr>
              <a:t>яет</a:t>
            </a:r>
            <a:r>
              <a:rPr sz="1800" spc="10" dirty="0" smtClean="0">
                <a:latin typeface="Calibri"/>
                <a:cs typeface="Calibri"/>
              </a:rPr>
              <a:t> </a:t>
            </a:r>
            <a:r>
              <a:rPr sz="1800" spc="-10" dirty="0" smtClean="0">
                <a:latin typeface="Calibri"/>
                <a:cs typeface="Calibri"/>
              </a:rPr>
              <a:t>з</a:t>
            </a:r>
            <a:r>
              <a:rPr sz="1800" spc="0" dirty="0" smtClean="0">
                <a:latin typeface="Calibri"/>
                <a:cs typeface="Calibri"/>
              </a:rPr>
              <a:t>а</a:t>
            </a:r>
            <a:r>
              <a:rPr sz="1800" spc="5" dirty="0" smtClean="0">
                <a:latin typeface="Calibri"/>
                <a:cs typeface="Calibri"/>
              </a:rPr>
              <a:t>к</a:t>
            </a:r>
            <a:r>
              <a:rPr sz="1800" spc="0" dirty="0" smtClean="0">
                <a:latin typeface="Calibri"/>
                <a:cs typeface="Calibri"/>
              </a:rPr>
              <a:t>аз</a:t>
            </a:r>
            <a:r>
              <a:rPr sz="1800" spc="-10" dirty="0" smtClean="0">
                <a:latin typeface="Calibri"/>
                <a:cs typeface="Calibri"/>
              </a:rPr>
              <a:t>ч</a:t>
            </a:r>
            <a:r>
              <a:rPr sz="1800" spc="0" dirty="0" smtClean="0">
                <a:latin typeface="Calibri"/>
                <a:cs typeface="Calibri"/>
              </a:rPr>
              <a:t>ик. По</a:t>
            </a:r>
            <a:r>
              <a:rPr sz="1800" spc="-10" dirty="0" smtClean="0">
                <a:latin typeface="Calibri"/>
                <a:cs typeface="Calibri"/>
              </a:rPr>
              <a:t>с</a:t>
            </a:r>
            <a:r>
              <a:rPr sz="1800" spc="0" dirty="0" smtClean="0">
                <a:latin typeface="Calibri"/>
                <a:cs typeface="Calibri"/>
              </a:rPr>
              <a:t>тавщик</a:t>
            </a:r>
            <a:r>
              <a:rPr sz="1800" spc="25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воз</a:t>
            </a:r>
            <a:r>
              <a:rPr sz="1800" spc="-10" dirty="0" smtClean="0">
                <a:latin typeface="Calibri"/>
                <a:cs typeface="Calibri"/>
              </a:rPr>
              <a:t>м</a:t>
            </a:r>
            <a:r>
              <a:rPr sz="1800" spc="0" dirty="0" smtClean="0">
                <a:latin typeface="Calibri"/>
                <a:cs typeface="Calibri"/>
              </a:rPr>
              <a:t>ещает</a:t>
            </a:r>
            <a:r>
              <a:rPr sz="1800" spc="25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расходы за</a:t>
            </a:r>
            <a:r>
              <a:rPr sz="1800" spc="5" dirty="0" smtClean="0">
                <a:latin typeface="Calibri"/>
                <a:cs typeface="Calibri"/>
              </a:rPr>
              <a:t>к</a:t>
            </a:r>
            <a:r>
              <a:rPr sz="1800" spc="0" dirty="0" smtClean="0">
                <a:latin typeface="Calibri"/>
                <a:cs typeface="Calibri"/>
              </a:rPr>
              <a:t>аз</a:t>
            </a:r>
            <a:r>
              <a:rPr sz="1800" spc="-10" dirty="0" smtClean="0">
                <a:latin typeface="Calibri"/>
                <a:cs typeface="Calibri"/>
              </a:rPr>
              <a:t>ч</a:t>
            </a:r>
            <a:r>
              <a:rPr sz="1800" spc="0" dirty="0" smtClean="0">
                <a:latin typeface="Calibri"/>
                <a:cs typeface="Calibri"/>
              </a:rPr>
              <a:t>ика</a:t>
            </a:r>
            <a:r>
              <a:rPr sz="1800" spc="25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при</a:t>
            </a:r>
            <a:r>
              <a:rPr sz="1800" spc="20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некачествен</a:t>
            </a:r>
            <a:r>
              <a:rPr sz="1800" spc="-10" dirty="0" smtClean="0">
                <a:latin typeface="Calibri"/>
                <a:cs typeface="Calibri"/>
              </a:rPr>
              <a:t>н</a:t>
            </a:r>
            <a:r>
              <a:rPr sz="1800" spc="0" dirty="0" smtClean="0">
                <a:latin typeface="Calibri"/>
                <a:cs typeface="Calibri"/>
              </a:rPr>
              <a:t>о</a:t>
            </a:r>
            <a:r>
              <a:rPr sz="1800" spc="-10" dirty="0" smtClean="0">
                <a:latin typeface="Calibri"/>
                <a:cs typeface="Calibri"/>
              </a:rPr>
              <a:t>с</a:t>
            </a:r>
            <a:r>
              <a:rPr sz="1800" spc="0" dirty="0" smtClean="0">
                <a:latin typeface="Calibri"/>
                <a:cs typeface="Calibri"/>
              </a:rPr>
              <a:t>ти</a:t>
            </a:r>
            <a:r>
              <a:rPr sz="1800" spc="35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ЛП.</a:t>
            </a:r>
            <a:r>
              <a:rPr sz="1800" spc="10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Препараты</a:t>
            </a:r>
            <a:r>
              <a:rPr sz="1800" spc="10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д</a:t>
            </a:r>
            <a:r>
              <a:rPr sz="1800" spc="5" dirty="0" smtClean="0">
                <a:latin typeface="Calibri"/>
                <a:cs typeface="Calibri"/>
              </a:rPr>
              <a:t>л</a:t>
            </a:r>
            <a:r>
              <a:rPr sz="1800" spc="0" dirty="0" smtClean="0">
                <a:latin typeface="Calibri"/>
                <a:cs typeface="Calibri"/>
              </a:rPr>
              <a:t>я эк</a:t>
            </a:r>
            <a:r>
              <a:rPr sz="1800" spc="-10" dirty="0" smtClean="0">
                <a:latin typeface="Calibri"/>
                <a:cs typeface="Calibri"/>
              </a:rPr>
              <a:t>с</a:t>
            </a:r>
            <a:r>
              <a:rPr sz="1800" spc="0" dirty="0" smtClean="0">
                <a:latin typeface="Calibri"/>
                <a:cs typeface="Calibri"/>
              </a:rPr>
              <a:t>пертизы</a:t>
            </a:r>
            <a:r>
              <a:rPr sz="1800" spc="30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обя</a:t>
            </a:r>
            <a:r>
              <a:rPr sz="1800" spc="-10" dirty="0" smtClean="0">
                <a:latin typeface="Calibri"/>
                <a:cs typeface="Calibri"/>
              </a:rPr>
              <a:t>з</a:t>
            </a:r>
            <a:r>
              <a:rPr sz="1800" spc="0" dirty="0" smtClean="0">
                <a:latin typeface="Calibri"/>
                <a:cs typeface="Calibri"/>
              </a:rPr>
              <a:t>ан</a:t>
            </a:r>
            <a:r>
              <a:rPr sz="1800" spc="10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пре</a:t>
            </a:r>
            <a:r>
              <a:rPr sz="1800" spc="5" dirty="0" smtClean="0">
                <a:latin typeface="Calibri"/>
                <a:cs typeface="Calibri"/>
              </a:rPr>
              <a:t>д</a:t>
            </a:r>
            <a:r>
              <a:rPr sz="1800" spc="-10" dirty="0" smtClean="0">
                <a:latin typeface="Calibri"/>
                <a:cs typeface="Calibri"/>
              </a:rPr>
              <a:t>с</a:t>
            </a:r>
            <a:r>
              <a:rPr sz="1800" spc="0" dirty="0" smtClean="0">
                <a:latin typeface="Calibri"/>
                <a:cs typeface="Calibri"/>
              </a:rPr>
              <a:t>тавить</a:t>
            </a:r>
            <a:r>
              <a:rPr sz="1800" spc="15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по</a:t>
            </a:r>
            <a:r>
              <a:rPr sz="1800" spc="-10" dirty="0" smtClean="0">
                <a:latin typeface="Calibri"/>
                <a:cs typeface="Calibri"/>
              </a:rPr>
              <a:t>с</a:t>
            </a:r>
            <a:r>
              <a:rPr sz="1800" spc="0" dirty="0" smtClean="0">
                <a:latin typeface="Calibri"/>
                <a:cs typeface="Calibri"/>
              </a:rPr>
              <a:t>тавщик</a:t>
            </a:r>
            <a:r>
              <a:rPr sz="1800" spc="25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в </a:t>
            </a:r>
            <a:r>
              <a:rPr sz="1800" spc="15" dirty="0" smtClean="0">
                <a:latin typeface="Calibri"/>
                <a:cs typeface="Calibri"/>
              </a:rPr>
              <a:t>3</a:t>
            </a:r>
            <a:r>
              <a:rPr sz="1800" spc="0" dirty="0" smtClean="0">
                <a:latin typeface="Calibri"/>
                <a:cs typeface="Calibri"/>
              </a:rPr>
              <a:t>-хкратном</a:t>
            </a:r>
            <a:r>
              <a:rPr sz="1800" spc="5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ко</a:t>
            </a:r>
            <a:r>
              <a:rPr sz="1800" spc="5" dirty="0" smtClean="0">
                <a:latin typeface="Calibri"/>
                <a:cs typeface="Calibri"/>
              </a:rPr>
              <a:t>л</a:t>
            </a:r>
            <a:r>
              <a:rPr sz="1800" spc="0" dirty="0" smtClean="0">
                <a:latin typeface="Calibri"/>
                <a:cs typeface="Calibri"/>
              </a:rPr>
              <a:t>и</a:t>
            </a:r>
            <a:r>
              <a:rPr sz="1800" spc="-10" dirty="0" smtClean="0">
                <a:latin typeface="Calibri"/>
                <a:cs typeface="Calibri"/>
              </a:rPr>
              <a:t>ч</a:t>
            </a:r>
            <a:r>
              <a:rPr sz="1800" spc="0" dirty="0" smtClean="0">
                <a:latin typeface="Calibri"/>
                <a:cs typeface="Calibri"/>
              </a:rPr>
              <a:t>естве</a:t>
            </a:r>
            <a:r>
              <a:rPr sz="1800" spc="10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упако</a:t>
            </a:r>
            <a:r>
              <a:rPr sz="1800" spc="5" dirty="0" smtClean="0">
                <a:latin typeface="Calibri"/>
                <a:cs typeface="Calibri"/>
              </a:rPr>
              <a:t>в</a:t>
            </a:r>
            <a:r>
              <a:rPr sz="1800" spc="0" dirty="0" smtClean="0">
                <a:latin typeface="Calibri"/>
                <a:cs typeface="Calibri"/>
              </a:rPr>
              <a:t>ок </a:t>
            </a:r>
            <a:r>
              <a:rPr sz="1800" spc="5" dirty="0" smtClean="0">
                <a:latin typeface="Calibri"/>
                <a:cs typeface="Calibri"/>
              </a:rPr>
              <a:t>д</a:t>
            </a:r>
            <a:r>
              <a:rPr sz="1800" spc="0" dirty="0" smtClean="0">
                <a:latin typeface="Calibri"/>
                <a:cs typeface="Calibri"/>
              </a:rPr>
              <a:t>ля</a:t>
            </a:r>
            <a:r>
              <a:rPr sz="1800" spc="-25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одного ана</a:t>
            </a:r>
            <a:r>
              <a:rPr sz="1800" spc="5" dirty="0" smtClean="0">
                <a:latin typeface="Calibri"/>
                <a:cs typeface="Calibri"/>
              </a:rPr>
              <a:t>л</a:t>
            </a:r>
            <a:r>
              <a:rPr sz="1800" spc="0" dirty="0" smtClean="0">
                <a:latin typeface="Calibri"/>
                <a:cs typeface="Calibri"/>
              </a:rPr>
              <a:t>и</a:t>
            </a:r>
            <a:r>
              <a:rPr sz="1800" spc="-10" dirty="0" smtClean="0">
                <a:latin typeface="Calibri"/>
                <a:cs typeface="Calibri"/>
              </a:rPr>
              <a:t>з</a:t>
            </a:r>
            <a:r>
              <a:rPr sz="1800" spc="0" dirty="0" smtClean="0">
                <a:latin typeface="Calibri"/>
                <a:cs typeface="Calibri"/>
              </a:rPr>
              <a:t>а. Расходы на предостав</a:t>
            </a:r>
            <a:r>
              <a:rPr sz="1800" spc="5" dirty="0" smtClean="0">
                <a:latin typeface="Calibri"/>
                <a:cs typeface="Calibri"/>
              </a:rPr>
              <a:t>л</a:t>
            </a:r>
            <a:r>
              <a:rPr sz="1800" spc="0" dirty="0" smtClean="0">
                <a:latin typeface="Calibri"/>
                <a:cs typeface="Calibri"/>
              </a:rPr>
              <a:t>ение об</a:t>
            </a:r>
            <a:r>
              <a:rPr sz="1800" spc="5" dirty="0" smtClean="0">
                <a:latin typeface="Calibri"/>
                <a:cs typeface="Calibri"/>
              </a:rPr>
              <a:t>р</a:t>
            </a:r>
            <a:r>
              <a:rPr sz="1800" spc="0" dirty="0" smtClean="0">
                <a:latin typeface="Calibri"/>
                <a:cs typeface="Calibri"/>
              </a:rPr>
              <a:t>аз</a:t>
            </a:r>
            <a:r>
              <a:rPr sz="1800" spc="-10" dirty="0" smtClean="0">
                <a:latin typeface="Calibri"/>
                <a:cs typeface="Calibri"/>
              </a:rPr>
              <a:t>ц</a:t>
            </a:r>
            <a:r>
              <a:rPr sz="1800" spc="0" dirty="0" smtClean="0">
                <a:latin typeface="Calibri"/>
                <a:cs typeface="Calibri"/>
              </a:rPr>
              <a:t>ов</a:t>
            </a:r>
            <a:r>
              <a:rPr sz="1800" spc="35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несет</a:t>
            </a:r>
            <a:r>
              <a:rPr sz="1800" spc="10" dirty="0" smtClean="0">
                <a:latin typeface="Calibri"/>
                <a:cs typeface="Calibri"/>
              </a:rPr>
              <a:t> </a:t>
            </a:r>
            <a:r>
              <a:rPr sz="1800" spc="0" dirty="0" smtClean="0">
                <a:latin typeface="Calibri"/>
                <a:cs typeface="Calibri"/>
              </a:rPr>
              <a:t>по</a:t>
            </a:r>
            <a:r>
              <a:rPr sz="1800" spc="-10" dirty="0" smtClean="0">
                <a:latin typeface="Calibri"/>
                <a:cs typeface="Calibri"/>
              </a:rPr>
              <a:t>с</a:t>
            </a:r>
            <a:r>
              <a:rPr sz="1800" spc="0" dirty="0" smtClean="0">
                <a:latin typeface="Calibri"/>
                <a:cs typeface="Calibri"/>
              </a:rPr>
              <a:t>тавщик.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2374773" y="1270000"/>
            <a:ext cx="6068060" cy="39253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600" b="1" spc="-20" dirty="0" smtClean="0">
                <a:solidFill>
                  <a:srgbClr val="006284"/>
                </a:solidFill>
                <a:latin typeface="Arial"/>
                <a:cs typeface="Arial"/>
              </a:rPr>
              <a:t>С</a:t>
            </a:r>
            <a:r>
              <a:rPr sz="3600" b="1" spc="-25" dirty="0" smtClean="0">
                <a:solidFill>
                  <a:srgbClr val="006284"/>
                </a:solidFill>
                <a:latin typeface="Arial"/>
                <a:cs typeface="Arial"/>
              </a:rPr>
              <a:t>П</a:t>
            </a:r>
            <a:r>
              <a:rPr sz="3600" b="1" spc="-105" dirty="0" smtClean="0">
                <a:solidFill>
                  <a:srgbClr val="006284"/>
                </a:solidFill>
                <a:latin typeface="Arial"/>
                <a:cs typeface="Arial"/>
              </a:rPr>
              <a:t>А</a:t>
            </a:r>
            <a:r>
              <a:rPr sz="3600" b="1" spc="-20" dirty="0" smtClean="0">
                <a:solidFill>
                  <a:srgbClr val="006284"/>
                </a:solidFill>
                <a:latin typeface="Arial"/>
                <a:cs typeface="Arial"/>
              </a:rPr>
              <a:t>С</a:t>
            </a:r>
            <a:r>
              <a:rPr sz="3600" b="1" spc="-25" dirty="0" smtClean="0">
                <a:solidFill>
                  <a:srgbClr val="006284"/>
                </a:solidFill>
                <a:latin typeface="Arial"/>
                <a:cs typeface="Arial"/>
              </a:rPr>
              <a:t>ИБ</a:t>
            </a:r>
            <a:r>
              <a:rPr sz="3600" b="1" spc="0" dirty="0" smtClean="0">
                <a:solidFill>
                  <a:srgbClr val="006284"/>
                </a:solidFill>
                <a:latin typeface="Arial"/>
                <a:cs typeface="Arial"/>
              </a:rPr>
              <a:t>О</a:t>
            </a:r>
            <a:r>
              <a:rPr sz="3600" b="1" spc="-45" dirty="0" smtClean="0">
                <a:solidFill>
                  <a:srgbClr val="006284"/>
                </a:solidFill>
                <a:latin typeface="Arial"/>
                <a:cs typeface="Arial"/>
              </a:rPr>
              <a:t> </a:t>
            </a:r>
            <a:r>
              <a:rPr sz="3600" b="1" spc="0" dirty="0" smtClean="0">
                <a:solidFill>
                  <a:srgbClr val="006284"/>
                </a:solidFill>
                <a:latin typeface="Arial"/>
                <a:cs typeface="Arial"/>
              </a:rPr>
              <a:t>ЗА</a:t>
            </a:r>
            <a:r>
              <a:rPr sz="3600" b="1" spc="409" dirty="0" smtClean="0">
                <a:solidFill>
                  <a:srgbClr val="006284"/>
                </a:solidFill>
                <a:latin typeface="Arial"/>
                <a:cs typeface="Arial"/>
              </a:rPr>
              <a:t> </a:t>
            </a:r>
            <a:r>
              <a:rPr sz="3600" b="1" spc="0" dirty="0" smtClean="0">
                <a:solidFill>
                  <a:srgbClr val="006284"/>
                </a:solidFill>
                <a:latin typeface="Arial"/>
                <a:cs typeface="Arial"/>
              </a:rPr>
              <a:t>ВН</a:t>
            </a:r>
            <a:r>
              <a:rPr sz="3600" b="1" spc="10" dirty="0" smtClean="0">
                <a:solidFill>
                  <a:srgbClr val="006284"/>
                </a:solidFill>
                <a:latin typeface="Arial"/>
                <a:cs typeface="Arial"/>
              </a:rPr>
              <a:t>И</a:t>
            </a:r>
            <a:r>
              <a:rPr sz="3600" b="1" spc="0" dirty="0" smtClean="0">
                <a:solidFill>
                  <a:srgbClr val="006284"/>
                </a:solidFill>
                <a:latin typeface="Arial"/>
                <a:cs typeface="Arial"/>
              </a:rPr>
              <a:t>МА</a:t>
            </a:r>
            <a:r>
              <a:rPr sz="3600" b="1" spc="5" dirty="0" smtClean="0">
                <a:solidFill>
                  <a:srgbClr val="006284"/>
                </a:solidFill>
                <a:latin typeface="Arial"/>
                <a:cs typeface="Arial"/>
              </a:rPr>
              <a:t>Н</a:t>
            </a:r>
            <a:r>
              <a:rPr sz="3600" b="1" spc="0" dirty="0" smtClean="0">
                <a:solidFill>
                  <a:srgbClr val="006284"/>
                </a:solidFill>
                <a:latin typeface="Arial"/>
                <a:cs typeface="Arial"/>
              </a:rPr>
              <a:t>ИЕ!</a:t>
            </a:r>
            <a:endParaRPr lang="ru-RU" sz="3600" b="1" spc="0" dirty="0" smtClean="0">
              <a:solidFill>
                <a:srgbClr val="006284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lang="ru-RU" sz="3600" b="1" dirty="0">
              <a:solidFill>
                <a:srgbClr val="006284"/>
              </a:solidFill>
              <a:latin typeface="Arial"/>
              <a:cs typeface="Arial"/>
            </a:endParaRPr>
          </a:p>
          <a:p>
            <a:pPr marL="12700" algn="ctr">
              <a:lnSpc>
                <a:spcPct val="100000"/>
              </a:lnSpc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  <a:hlinkClick r:id="rId2"/>
              </a:rPr>
              <a:t>minzdravro2@yandex.ru</a:t>
            </a:r>
            <a:endParaRPr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184404" y="1190244"/>
            <a:ext cx="9552432" cy="58018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829180" y="308736"/>
            <a:ext cx="5789295" cy="7416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algn="ctr">
              <a:lnSpc>
                <a:spcPct val="100000"/>
              </a:lnSpc>
            </a:pPr>
            <a:r>
              <a:rPr sz="2400" b="1" dirty="0" smtClean="0">
                <a:solidFill>
                  <a:srgbClr val="006284"/>
                </a:solidFill>
                <a:latin typeface="Arial"/>
                <a:cs typeface="Arial"/>
              </a:rPr>
              <a:t>ИЗМЕН</a:t>
            </a:r>
            <a:r>
              <a:rPr sz="2400" b="1" spc="-10" dirty="0" smtClean="0">
                <a:solidFill>
                  <a:srgbClr val="006284"/>
                </a:solidFill>
                <a:latin typeface="Arial"/>
                <a:cs typeface="Arial"/>
              </a:rPr>
              <a:t>Е</a:t>
            </a:r>
            <a:r>
              <a:rPr sz="2400" b="1" spc="0" dirty="0" smtClean="0">
                <a:solidFill>
                  <a:srgbClr val="006284"/>
                </a:solidFill>
                <a:latin typeface="Arial"/>
                <a:cs typeface="Arial"/>
              </a:rPr>
              <a:t>НИЕ</a:t>
            </a:r>
            <a:r>
              <a:rPr sz="2400" b="1" spc="5" dirty="0" smtClean="0">
                <a:solidFill>
                  <a:srgbClr val="006284"/>
                </a:solidFill>
                <a:latin typeface="Arial"/>
                <a:cs typeface="Arial"/>
              </a:rPr>
              <a:t> </a:t>
            </a:r>
            <a:r>
              <a:rPr sz="2400" b="1" spc="0" dirty="0" smtClean="0">
                <a:solidFill>
                  <a:srgbClr val="006284"/>
                </a:solidFill>
                <a:latin typeface="Arial"/>
                <a:cs typeface="Arial"/>
              </a:rPr>
              <a:t>ПОРЯ</a:t>
            </a:r>
            <a:r>
              <a:rPr sz="2400" b="1" spc="-10" dirty="0" smtClean="0">
                <a:solidFill>
                  <a:srgbClr val="006284"/>
                </a:solidFill>
                <a:latin typeface="Arial"/>
                <a:cs typeface="Arial"/>
              </a:rPr>
              <a:t>Д</a:t>
            </a:r>
            <a:r>
              <a:rPr sz="2400" b="1" spc="0" dirty="0" smtClean="0">
                <a:solidFill>
                  <a:srgbClr val="006284"/>
                </a:solidFill>
                <a:latin typeface="Arial"/>
                <a:cs typeface="Arial"/>
              </a:rPr>
              <a:t>КА З</a:t>
            </a:r>
            <a:r>
              <a:rPr sz="2400" b="1" spc="-10" dirty="0" smtClean="0">
                <a:solidFill>
                  <a:srgbClr val="006284"/>
                </a:solidFill>
                <a:latin typeface="Arial"/>
                <a:cs typeface="Arial"/>
              </a:rPr>
              <a:t>А</a:t>
            </a:r>
            <a:r>
              <a:rPr sz="2400" b="1" spc="0" dirty="0" smtClean="0">
                <a:solidFill>
                  <a:srgbClr val="006284"/>
                </a:solidFill>
                <a:latin typeface="Arial"/>
                <a:cs typeface="Arial"/>
              </a:rPr>
              <a:t>ПОЛ</a:t>
            </a:r>
            <a:r>
              <a:rPr sz="2400" b="1" spc="-10" dirty="0" smtClean="0">
                <a:solidFill>
                  <a:srgbClr val="006284"/>
                </a:solidFill>
                <a:latin typeface="Arial"/>
                <a:cs typeface="Arial"/>
              </a:rPr>
              <a:t>Н</a:t>
            </a:r>
            <a:r>
              <a:rPr sz="2400" b="1" spc="0" dirty="0" smtClean="0">
                <a:solidFill>
                  <a:srgbClr val="006284"/>
                </a:solidFill>
                <a:latin typeface="Arial"/>
                <a:cs typeface="Arial"/>
              </a:rPr>
              <a:t>Е</a:t>
            </a:r>
            <a:r>
              <a:rPr sz="2400" b="1" spc="-10" dirty="0" smtClean="0">
                <a:solidFill>
                  <a:srgbClr val="006284"/>
                </a:solidFill>
                <a:latin typeface="Arial"/>
                <a:cs typeface="Arial"/>
              </a:rPr>
              <a:t>Н</a:t>
            </a:r>
            <a:r>
              <a:rPr sz="2400" b="1" spc="0" dirty="0" smtClean="0">
                <a:solidFill>
                  <a:srgbClr val="006284"/>
                </a:solidFill>
                <a:latin typeface="Arial"/>
                <a:cs typeface="Arial"/>
              </a:rPr>
              <a:t>ИЯ</a:t>
            </a:r>
            <a:endParaRPr sz="2400" dirty="0">
              <a:latin typeface="Arial"/>
              <a:cs typeface="Arial"/>
            </a:endParaRPr>
          </a:p>
          <a:p>
            <a:pPr marL="12700" algn="ctr">
              <a:lnSpc>
                <a:spcPct val="100000"/>
              </a:lnSpc>
            </a:pPr>
            <a:r>
              <a:rPr sz="2400" b="1" dirty="0" smtClean="0">
                <a:solidFill>
                  <a:srgbClr val="006284"/>
                </a:solidFill>
                <a:latin typeface="Arial"/>
                <a:cs typeface="Arial"/>
              </a:rPr>
              <a:t>ПЛ</a:t>
            </a:r>
            <a:r>
              <a:rPr sz="2400" b="1" spc="-15" dirty="0" smtClean="0">
                <a:solidFill>
                  <a:srgbClr val="006284"/>
                </a:solidFill>
                <a:latin typeface="Arial"/>
                <a:cs typeface="Arial"/>
              </a:rPr>
              <a:t>А</a:t>
            </a:r>
            <a:r>
              <a:rPr sz="2400" b="1" spc="0" dirty="0" smtClean="0">
                <a:solidFill>
                  <a:srgbClr val="006284"/>
                </a:solidFill>
                <a:latin typeface="Arial"/>
                <a:cs typeface="Arial"/>
              </a:rPr>
              <a:t>Н</a:t>
            </a:r>
            <a:r>
              <a:rPr sz="2400" b="1" spc="-15" dirty="0" smtClean="0">
                <a:solidFill>
                  <a:srgbClr val="006284"/>
                </a:solidFill>
                <a:latin typeface="Arial"/>
                <a:cs typeface="Arial"/>
              </a:rPr>
              <a:t>А</a:t>
            </a:r>
            <a:r>
              <a:rPr sz="2400" b="1" spc="0" dirty="0" smtClean="0">
                <a:solidFill>
                  <a:srgbClr val="006284"/>
                </a:solidFill>
                <a:latin typeface="Arial"/>
                <a:cs typeface="Arial"/>
              </a:rPr>
              <a:t>-Г</a:t>
            </a:r>
            <a:r>
              <a:rPr sz="2400" b="1" spc="-15" dirty="0" smtClean="0">
                <a:solidFill>
                  <a:srgbClr val="006284"/>
                </a:solidFill>
                <a:latin typeface="Arial"/>
                <a:cs typeface="Arial"/>
              </a:rPr>
              <a:t>Р</a:t>
            </a:r>
            <a:r>
              <a:rPr sz="2400" b="1" spc="0" dirty="0" smtClean="0">
                <a:solidFill>
                  <a:srgbClr val="006284"/>
                </a:solidFill>
                <a:latin typeface="Arial"/>
                <a:cs typeface="Arial"/>
              </a:rPr>
              <a:t>АФИКА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2018 год</a:t>
            </a:r>
            <a:endParaRPr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975342" y="7144410"/>
            <a:ext cx="125095" cy="2247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b="1" dirty="0" smtClean="0">
                <a:solidFill>
                  <a:srgbClr val="FFFFFF"/>
                </a:solidFill>
                <a:latin typeface="Arial"/>
                <a:cs typeface="Arial"/>
              </a:rPr>
              <a:t>3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ru-RU" sz="1400" b="1" dirty="0" smtClean="0">
                <a:hlinkClick r:id="rId3"/>
              </a:rPr>
              <a:t>minzdravro2@yandex.ru</a:t>
            </a:r>
            <a:endParaRPr sz="1400" b="1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802368" y="54863"/>
            <a:ext cx="877824" cy="3931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28600" y="2450591"/>
            <a:ext cx="6364224" cy="1691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19456" y="3058667"/>
            <a:ext cx="644651" cy="41605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407408" y="93688"/>
            <a:ext cx="5376671" cy="0"/>
          </a:xfrm>
          <a:custGeom>
            <a:avLst/>
            <a:gdLst/>
            <a:ahLst/>
            <a:cxnLst/>
            <a:rect l="l" t="t" r="r" b="b"/>
            <a:pathLst>
              <a:path w="5376671">
                <a:moveTo>
                  <a:pt x="0" y="0"/>
                </a:moveTo>
                <a:lnTo>
                  <a:pt x="5376671" y="0"/>
                </a:lnTo>
              </a:path>
            </a:pathLst>
          </a:custGeom>
          <a:ln w="32004">
            <a:solidFill>
              <a:srgbClr val="D4D8D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3716" y="2280508"/>
            <a:ext cx="10666476" cy="0"/>
          </a:xfrm>
          <a:custGeom>
            <a:avLst/>
            <a:gdLst/>
            <a:ahLst/>
            <a:cxnLst/>
            <a:rect l="l" t="t" r="r" b="b"/>
            <a:pathLst>
              <a:path w="10666476">
                <a:moveTo>
                  <a:pt x="0" y="0"/>
                </a:moveTo>
                <a:lnTo>
                  <a:pt x="10666476" y="0"/>
                </a:lnTo>
              </a:path>
            </a:pathLst>
          </a:custGeom>
          <a:ln w="9144">
            <a:solidFill>
              <a:srgbClr val="CFD4D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6576" y="2842638"/>
            <a:ext cx="10579608" cy="0"/>
          </a:xfrm>
          <a:custGeom>
            <a:avLst/>
            <a:gdLst/>
            <a:ahLst/>
            <a:cxnLst/>
            <a:rect l="l" t="t" r="r" b="b"/>
            <a:pathLst>
              <a:path w="10579608">
                <a:moveTo>
                  <a:pt x="0" y="0"/>
                </a:moveTo>
                <a:lnTo>
                  <a:pt x="10579608" y="0"/>
                </a:lnTo>
              </a:path>
            </a:pathLst>
          </a:custGeom>
          <a:ln w="32004">
            <a:solidFill>
              <a:srgbClr val="D4D8D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5719" y="2870058"/>
            <a:ext cx="0" cy="3450469"/>
          </a:xfrm>
          <a:custGeom>
            <a:avLst/>
            <a:gdLst/>
            <a:ahLst/>
            <a:cxnLst/>
            <a:rect l="l" t="t" r="r" b="b"/>
            <a:pathLst>
              <a:path h="3450469">
                <a:moveTo>
                  <a:pt x="0" y="3450469"/>
                </a:moveTo>
                <a:lnTo>
                  <a:pt x="0" y="0"/>
                </a:lnTo>
              </a:path>
            </a:pathLst>
          </a:custGeom>
          <a:ln w="13716">
            <a:solidFill>
              <a:srgbClr val="CFD4D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554480" y="5735548"/>
            <a:ext cx="9061704" cy="0"/>
          </a:xfrm>
          <a:custGeom>
            <a:avLst/>
            <a:gdLst/>
            <a:ahLst/>
            <a:cxnLst/>
            <a:rect l="l" t="t" r="r" b="b"/>
            <a:pathLst>
              <a:path w="9061704">
                <a:moveTo>
                  <a:pt x="0" y="0"/>
                </a:moveTo>
                <a:lnTo>
                  <a:pt x="9061704" y="0"/>
                </a:lnTo>
              </a:path>
            </a:pathLst>
          </a:custGeom>
          <a:ln w="9144">
            <a:solidFill>
              <a:srgbClr val="D4D8DB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 flipV="1">
            <a:off x="393701" y="605790"/>
            <a:ext cx="1828800" cy="8928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ts val="4770"/>
              </a:lnSpc>
            </a:pPr>
            <a:r>
              <a:rPr sz="1950" spc="-865" dirty="0" smtClean="0">
                <a:solidFill>
                  <a:srgbClr val="FD0000"/>
                </a:solidFill>
                <a:latin typeface="Arial"/>
                <a:cs typeface="Arial"/>
              </a:rPr>
              <a:t>'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9807956" y="7029775"/>
            <a:ext cx="577215" cy="4362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800" spc="765" dirty="0" smtClean="0">
                <a:solidFill>
                  <a:srgbClr val="899AB8"/>
                </a:solidFill>
                <a:latin typeface="Arial"/>
                <a:cs typeface="Arial"/>
              </a:rPr>
              <a:t>I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407923" y="7162643"/>
            <a:ext cx="5804535" cy="2019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endParaRPr sz="1250" dirty="0">
              <a:latin typeface="Arial"/>
              <a:cs typeface="Arial"/>
            </a:endParaRPr>
          </a:p>
        </p:txBody>
      </p:sp>
      <p:sp>
        <p:nvSpPr>
          <p:cNvPr id="31" name="object 3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ru-RU" sz="1400" b="1" dirty="0" smtClean="0">
                <a:hlinkClick r:id="rId5"/>
              </a:rPr>
              <a:t>minzdravro2@yandex.ru</a:t>
            </a:r>
            <a:endParaRPr sz="1250" b="1" dirty="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9596" y="203451"/>
            <a:ext cx="1732280" cy="6527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algn="ctr">
              <a:lnSpc>
                <a:spcPct val="100000"/>
              </a:lnSpc>
            </a:pPr>
            <a:endParaRPr sz="850" dirty="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612900" y="584200"/>
            <a:ext cx="8305800" cy="6858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550" spc="5" dirty="0" smtClean="0">
                <a:solidFill>
                  <a:srgbClr val="4D5260"/>
                </a:solidFill>
                <a:latin typeface="Times New Roman"/>
                <a:cs typeface="Times New Roman"/>
              </a:rPr>
              <a:t>32.50.13.190-02616</a:t>
            </a:r>
            <a:endParaRPr sz="1550" dirty="0">
              <a:latin typeface="Times New Roman"/>
              <a:cs typeface="Times New Roman"/>
            </a:endParaRPr>
          </a:p>
          <a:p>
            <a:pPr>
              <a:lnSpc>
                <a:spcPts val="500"/>
              </a:lnSpc>
              <a:spcBef>
                <a:spcPts val="19"/>
              </a:spcBef>
            </a:pPr>
            <a:endParaRPr sz="500" dirty="0"/>
          </a:p>
          <a:p>
            <a:pPr marL="12700" marR="12700">
              <a:lnSpc>
                <a:spcPct val="111700"/>
              </a:lnSpc>
            </a:pPr>
            <a:r>
              <a:rPr lang="ru-RU" sz="1600" b="1" u="sng" dirty="0" err="1" smtClean="0">
                <a:solidFill>
                  <a:srgbClr val="FF0000"/>
                </a:solidFill>
              </a:rPr>
              <a:t>Стент</a:t>
            </a:r>
            <a:r>
              <a:rPr lang="ru-RU" sz="1600" b="1" u="sng" dirty="0" smtClean="0">
                <a:solidFill>
                  <a:srgbClr val="FF0000"/>
                </a:solidFill>
              </a:rPr>
              <a:t> для коронарных артерий рассасывающийся, выделяющий лекарственное средство</a:t>
            </a:r>
            <a:endParaRPr sz="1450" b="1" u="sng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610092" y="547105"/>
            <a:ext cx="911225" cy="42354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58800"/>
              </a:lnSpc>
            </a:pPr>
            <a:r>
              <a:rPr sz="850" spc="114" dirty="0" smtClean="0">
                <a:solidFill>
                  <a:srgbClr val="BABABF"/>
                </a:solidFill>
                <a:latin typeface="Arial"/>
                <a:cs typeface="Arial"/>
              </a:rPr>
              <a:t>.</a:t>
            </a:r>
            <a:endParaRPr sz="850" dirty="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771380" y="591525"/>
            <a:ext cx="685800" cy="38481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100" spc="-10" dirty="0" smtClean="0">
                <a:solidFill>
                  <a:srgbClr val="697991"/>
                </a:solidFill>
                <a:latin typeface="Arial"/>
                <a:cs typeface="Arial"/>
              </a:rPr>
              <a:t>2</a:t>
            </a:r>
            <a:r>
              <a:rPr sz="1100" spc="35" dirty="0" smtClean="0">
                <a:solidFill>
                  <a:srgbClr val="697991"/>
                </a:solidFill>
                <a:latin typeface="Arial"/>
                <a:cs typeface="Arial"/>
              </a:rPr>
              <a:t>6</a:t>
            </a:r>
            <a:r>
              <a:rPr sz="1100" spc="-60" dirty="0" smtClean="0">
                <a:solidFill>
                  <a:srgbClr val="899AB8"/>
                </a:solidFill>
                <a:latin typeface="Arial"/>
                <a:cs typeface="Arial"/>
              </a:rPr>
              <a:t>.</a:t>
            </a:r>
            <a:r>
              <a:rPr sz="1100" spc="-75" dirty="0" smtClean="0">
                <a:solidFill>
                  <a:srgbClr val="5D6477"/>
                </a:solidFill>
                <a:latin typeface="Arial"/>
                <a:cs typeface="Arial"/>
              </a:rPr>
              <a:t>01</a:t>
            </a:r>
            <a:r>
              <a:rPr sz="1100" spc="-35" dirty="0" smtClean="0">
                <a:solidFill>
                  <a:srgbClr val="5D6477"/>
                </a:solidFill>
                <a:latin typeface="Arial"/>
                <a:cs typeface="Arial"/>
              </a:rPr>
              <a:t>.</a:t>
            </a:r>
            <a:r>
              <a:rPr sz="1100" spc="-5" dirty="0" smtClean="0">
                <a:solidFill>
                  <a:srgbClr val="697991"/>
                </a:solidFill>
                <a:latin typeface="Arial"/>
                <a:cs typeface="Arial"/>
              </a:rPr>
              <a:t>2</a:t>
            </a:r>
            <a:r>
              <a:rPr sz="1100" spc="30" dirty="0" smtClean="0">
                <a:solidFill>
                  <a:srgbClr val="5D6477"/>
                </a:solidFill>
                <a:latin typeface="Arial"/>
                <a:cs typeface="Arial"/>
              </a:rPr>
              <a:t>0</a:t>
            </a:r>
            <a:r>
              <a:rPr sz="1100" spc="-175" dirty="0" smtClean="0">
                <a:solidFill>
                  <a:srgbClr val="5D6477"/>
                </a:solidFill>
                <a:latin typeface="Arial"/>
                <a:cs typeface="Arial"/>
              </a:rPr>
              <a:t>1</a:t>
            </a:r>
            <a:r>
              <a:rPr sz="1100" spc="10" dirty="0" smtClean="0">
                <a:solidFill>
                  <a:srgbClr val="697991"/>
                </a:solidFill>
                <a:latin typeface="Arial"/>
                <a:cs typeface="Arial"/>
              </a:rPr>
              <a:t>8</a:t>
            </a:r>
            <a:endParaRPr sz="11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100" spc="-185" dirty="0" smtClean="0">
                <a:solidFill>
                  <a:srgbClr val="5D6477"/>
                </a:solidFill>
                <a:latin typeface="Arial"/>
                <a:cs typeface="Arial"/>
              </a:rPr>
              <a:t>1</a:t>
            </a:r>
            <a:r>
              <a:rPr sz="1100" spc="30" dirty="0" smtClean="0">
                <a:solidFill>
                  <a:srgbClr val="697991"/>
                </a:solidFill>
                <a:latin typeface="Arial"/>
                <a:cs typeface="Arial"/>
              </a:rPr>
              <a:t>3</a:t>
            </a:r>
            <a:r>
              <a:rPr sz="1100" spc="-60" dirty="0" smtClean="0">
                <a:solidFill>
                  <a:srgbClr val="899AB8"/>
                </a:solidFill>
                <a:latin typeface="Arial"/>
                <a:cs typeface="Arial"/>
              </a:rPr>
              <a:t>.</a:t>
            </a:r>
            <a:r>
              <a:rPr sz="1100" spc="0" dirty="0" smtClean="0">
                <a:solidFill>
                  <a:srgbClr val="697991"/>
                </a:solidFill>
                <a:latin typeface="Arial"/>
                <a:cs typeface="Arial"/>
              </a:rPr>
              <a:t>0</a:t>
            </a:r>
            <a:r>
              <a:rPr sz="1100" spc="35" dirty="0" smtClean="0">
                <a:solidFill>
                  <a:srgbClr val="697991"/>
                </a:solidFill>
                <a:latin typeface="Arial"/>
                <a:cs typeface="Arial"/>
              </a:rPr>
              <a:t>3</a:t>
            </a:r>
            <a:r>
              <a:rPr sz="1100" spc="-95" dirty="0" smtClean="0">
                <a:solidFill>
                  <a:srgbClr val="9EA8BF"/>
                </a:solidFill>
                <a:latin typeface="Arial"/>
                <a:cs typeface="Arial"/>
              </a:rPr>
              <a:t>.</a:t>
            </a:r>
            <a:r>
              <a:rPr sz="1100" spc="-40" dirty="0" smtClean="0">
                <a:solidFill>
                  <a:srgbClr val="697991"/>
                </a:solidFill>
                <a:latin typeface="Arial"/>
                <a:cs typeface="Arial"/>
              </a:rPr>
              <a:t>2018</a:t>
            </a:r>
            <a:endParaRPr sz="11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765300" y="1193800"/>
            <a:ext cx="7848600" cy="106679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r>
              <a:rPr sz="850" spc="35" dirty="0" smtClean="0">
                <a:solidFill>
                  <a:srgbClr val="BABABF"/>
                </a:solidFill>
                <a:latin typeface="Arial"/>
                <a:cs typeface="Arial"/>
              </a:rPr>
              <a:t>)</a:t>
            </a:r>
            <a:r>
              <a:rPr lang="ru-RU" sz="900" dirty="0" smtClean="0"/>
              <a:t> </a:t>
            </a:r>
            <a:r>
              <a:rPr lang="ru-RU" sz="1400" dirty="0" smtClean="0"/>
              <a:t>Дата начала обязательного</a:t>
            </a:r>
            <a:br>
              <a:rPr lang="ru-RU" sz="1400" dirty="0" smtClean="0"/>
            </a:br>
            <a:r>
              <a:rPr lang="ru-RU" sz="1400" dirty="0" smtClean="0"/>
              <a:t>применения позиции каталога: 01.03.2018 </a:t>
            </a:r>
          </a:p>
          <a:p>
            <a:r>
              <a:rPr lang="ru-RU" sz="1400" dirty="0" smtClean="0"/>
              <a:t>Дата окончания обязательного</a:t>
            </a:r>
            <a:br>
              <a:rPr lang="ru-RU" sz="1400" dirty="0" smtClean="0"/>
            </a:br>
            <a:r>
              <a:rPr lang="ru-RU" sz="1400" dirty="0" smtClean="0"/>
              <a:t>применения позиции каталога: Бессрочно </a:t>
            </a:r>
          </a:p>
          <a:p>
            <a:r>
              <a:rPr lang="ru-RU" sz="1400" dirty="0" smtClean="0">
                <a:hlinkClick r:id="rId6"/>
              </a:rPr>
              <a:t>Перейти к поиску позиций по характеристикам</a:t>
            </a:r>
            <a:endParaRPr lang="ru-RU" sz="1400" dirty="0" smtClean="0"/>
          </a:p>
          <a:p>
            <a:pPr marL="17145">
              <a:lnSpc>
                <a:spcPts val="1530"/>
              </a:lnSpc>
              <a:tabLst>
                <a:tab pos="1228725" algn="l"/>
              </a:tabLst>
            </a:pPr>
            <a:r>
              <a:rPr sz="1400" spc="-5" dirty="0" smtClean="0">
                <a:solidFill>
                  <a:srgbClr val="BABABF"/>
                </a:solidFill>
                <a:latin typeface="Times New Roman"/>
                <a:cs typeface="Times New Roman"/>
              </a:rPr>
              <a:t>-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943347" y="1665272"/>
            <a:ext cx="778510" cy="1416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endParaRPr sz="850" dirty="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943347" y="1258768"/>
            <a:ext cx="681355" cy="1790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endParaRPr sz="1100" dirty="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81659" y="2680718"/>
            <a:ext cx="2030095" cy="95148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3650" spc="385" dirty="0" smtClean="0">
                <a:solidFill>
                  <a:srgbClr val="FD0000"/>
                </a:solidFill>
                <a:latin typeface="Arial"/>
                <a:cs typeface="Arial"/>
              </a:rPr>
              <a:t>-·-·-·-</a:t>
            </a:r>
            <a:r>
              <a:rPr sz="3650" spc="650" dirty="0" smtClean="0">
                <a:solidFill>
                  <a:srgbClr val="FD0000"/>
                </a:solidFill>
                <a:latin typeface="Arial"/>
                <a:cs typeface="Arial"/>
              </a:rPr>
              <a:t>·</a:t>
            </a:r>
            <a:r>
              <a:rPr sz="5100" spc="-472" baseline="4901" dirty="0" smtClean="0">
                <a:solidFill>
                  <a:srgbClr val="FD0000"/>
                </a:solidFill>
                <a:latin typeface="Times New Roman"/>
                <a:cs typeface="Times New Roman"/>
              </a:rPr>
              <a:t>.....</a:t>
            </a:r>
            <a:endParaRPr sz="5100" baseline="4901" dirty="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17500" y="3556000"/>
            <a:ext cx="2326386" cy="12954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endParaRPr lang="ru-RU" sz="1300" spc="35" dirty="0" smtClean="0">
              <a:solidFill>
                <a:srgbClr val="5D6477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endParaRPr lang="ru-RU" sz="1300" spc="35" dirty="0">
              <a:solidFill>
                <a:srgbClr val="5D6477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lang="ru-RU" sz="2000" b="1" u="sng" dirty="0" smtClean="0"/>
              <a:t>Включено в справочник лекарств (ЕСКЛП)</a:t>
            </a:r>
            <a:endParaRPr sz="2000" b="1" u="sng" dirty="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053844" y="3332081"/>
            <a:ext cx="95885" cy="2254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60" dirty="0" smtClean="0">
                <a:solidFill>
                  <a:srgbClr val="FD0000"/>
                </a:solidFill>
                <a:latin typeface="Times New Roman"/>
                <a:cs typeface="Times New Roman"/>
              </a:rPr>
              <a:t>•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306571" y="3075867"/>
            <a:ext cx="5003165" cy="78493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1590">
              <a:lnSpc>
                <a:spcPct val="100000"/>
              </a:lnSpc>
            </a:pPr>
            <a:r>
              <a:rPr sz="2050" dirty="0" smtClean="0">
                <a:solidFill>
                  <a:srgbClr val="4D5260"/>
                </a:solidFill>
                <a:latin typeface="Times New Roman"/>
                <a:cs typeface="Times New Roman"/>
              </a:rPr>
              <a:t>21.20.10.119-000001-1-00017-0000000000000</a:t>
            </a:r>
            <a:endParaRPr sz="2050" dirty="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14"/>
              </a:spcBef>
            </a:pPr>
            <a:endParaRPr sz="700" dirty="0"/>
          </a:p>
          <a:p>
            <a:pPr marL="21590">
              <a:lnSpc>
                <a:spcPct val="100000"/>
              </a:lnSpc>
            </a:pPr>
            <a:r>
              <a:rPr lang="ru-RU" sz="2400" dirty="0" smtClean="0"/>
              <a:t>МЕТФОРМИН</a:t>
            </a:r>
            <a:endParaRPr sz="950" dirty="0"/>
          </a:p>
          <a:p>
            <a:pPr marL="12700">
              <a:lnSpc>
                <a:spcPct val="100000"/>
              </a:lnSpc>
            </a:pPr>
            <a:endParaRPr sz="1300" dirty="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306571" y="4176549"/>
            <a:ext cx="3025140" cy="6940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1590">
              <a:lnSpc>
                <a:spcPct val="100000"/>
              </a:lnSpc>
            </a:pPr>
            <a:endParaRPr sz="1300" dirty="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993900" y="4546600"/>
            <a:ext cx="5458968" cy="10668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endParaRPr sz="1300" dirty="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644900" y="5177656"/>
            <a:ext cx="4278630" cy="24828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endParaRPr sz="1550" dirty="0">
              <a:latin typeface="Times New Roman"/>
              <a:cs typeface="Times New Roman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93701" y="584200"/>
            <a:ext cx="1219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cs typeface="Calibri"/>
              </a:rPr>
              <a:t>Включено</a:t>
            </a:r>
            <a:r>
              <a:rPr lang="ru-RU" dirty="0" smtClean="0">
                <a:solidFill>
                  <a:srgbClr val="FF0000"/>
                </a:solidFill>
                <a:cs typeface="Calibri"/>
              </a:rPr>
              <a:t> </a:t>
            </a:r>
            <a:r>
              <a:rPr lang="ru-RU" b="1" dirty="0" smtClean="0">
                <a:solidFill>
                  <a:srgbClr val="FF0000"/>
                </a:solidFill>
                <a:cs typeface="Calibri"/>
              </a:rPr>
              <a:t>в КТРУ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5" name="object 3"/>
          <p:cNvSpPr/>
          <p:nvPr/>
        </p:nvSpPr>
        <p:spPr>
          <a:xfrm>
            <a:off x="927100" y="6223000"/>
            <a:ext cx="6096000" cy="6096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Прямоугольник 38"/>
          <p:cNvSpPr/>
          <p:nvPr/>
        </p:nvSpPr>
        <p:spPr>
          <a:xfrm rot="10800000" flipV="1">
            <a:off x="2755900" y="3812402"/>
            <a:ext cx="518795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solidFill>
                  <a:srgbClr val="5F6A74"/>
                </a:solidFill>
                <a:latin typeface="Arial" pitchFamily="34" charset="0"/>
                <a:cs typeface="Arial" pitchFamily="34" charset="0"/>
              </a:rPr>
              <a:t>Характеристики </a:t>
            </a:r>
            <a:r>
              <a:rPr lang="ru-RU" dirty="0" smtClean="0">
                <a:solidFill>
                  <a:srgbClr val="5F6A74"/>
                </a:solidFill>
                <a:latin typeface="Arial" pitchFamily="34" charset="0"/>
                <a:cs typeface="Arial" pitchFamily="34" charset="0"/>
              </a:rPr>
              <a:t>товара 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 обязательны для применения  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,только 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те что  имеют статус включено в КТРУ </a:t>
            </a:r>
            <a:endParaRPr lang="ru-RU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157988" y="127000"/>
            <a:ext cx="10535412" cy="14569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819905" y="2943605"/>
            <a:ext cx="4956175" cy="0"/>
          </a:xfrm>
          <a:custGeom>
            <a:avLst/>
            <a:gdLst/>
            <a:ahLst/>
            <a:cxnLst/>
            <a:rect l="l" t="t" r="r" b="b"/>
            <a:pathLst>
              <a:path w="4956175">
                <a:moveTo>
                  <a:pt x="0" y="0"/>
                </a:moveTo>
                <a:lnTo>
                  <a:pt x="4956175" y="0"/>
                </a:lnTo>
              </a:path>
            </a:pathLst>
          </a:custGeom>
          <a:ln w="38100">
            <a:solidFill>
              <a:srgbClr val="C0504D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584953" y="2327910"/>
            <a:ext cx="5791200" cy="0"/>
          </a:xfrm>
          <a:custGeom>
            <a:avLst/>
            <a:gdLst/>
            <a:ahLst/>
            <a:cxnLst/>
            <a:rect l="l" t="t" r="r" b="b"/>
            <a:pathLst>
              <a:path w="5791200">
                <a:moveTo>
                  <a:pt x="0" y="0"/>
                </a:moveTo>
                <a:lnTo>
                  <a:pt x="5791200" y="0"/>
                </a:lnTo>
              </a:path>
            </a:pathLst>
          </a:custGeom>
          <a:ln w="38100">
            <a:solidFill>
              <a:srgbClr val="C0504D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3384803"/>
            <a:ext cx="10500360" cy="17525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297929" y="4391405"/>
            <a:ext cx="877951" cy="0"/>
          </a:xfrm>
          <a:custGeom>
            <a:avLst/>
            <a:gdLst/>
            <a:ahLst/>
            <a:cxnLst/>
            <a:rect l="l" t="t" r="r" b="b"/>
            <a:pathLst>
              <a:path w="877951">
                <a:moveTo>
                  <a:pt x="0" y="0"/>
                </a:moveTo>
                <a:lnTo>
                  <a:pt x="877951" y="0"/>
                </a:lnTo>
              </a:path>
            </a:pathLst>
          </a:custGeom>
          <a:ln w="38100">
            <a:solidFill>
              <a:srgbClr val="C0504D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400" spc="-15" dirty="0" smtClean="0">
                <a:latin typeface="Times New Roman" pitchFamily="18" charset="0"/>
                <a:cs typeface="Times New Roman" pitchFamily="18" charset="0"/>
              </a:rPr>
              <a:t>2018</a:t>
            </a:r>
            <a:endParaRPr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b="1" dirty="0" smtClean="0">
                <a:solidFill>
                  <a:srgbClr val="FFFFFF"/>
                </a:solidFill>
                <a:latin typeface="Arial"/>
                <a:cs typeface="Arial"/>
              </a:rPr>
              <a:pPr marL="25400">
                <a:lnSpc>
                  <a:spcPct val="100000"/>
                </a:lnSpc>
              </a:pPr>
              <a:t>5</a:t>
            </a:fld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ru-RU" sz="1400" b="1" dirty="0" smtClean="0">
                <a:hlinkClick r:id="rId4"/>
              </a:rPr>
              <a:t>minzdravro2@yandex.ru</a:t>
            </a:r>
            <a:endParaRPr sz="1300" b="1" dirty="0">
              <a:latin typeface="Arial"/>
              <a:cs typeface="Arial"/>
            </a:endParaRPr>
          </a:p>
        </p:txBody>
      </p:sp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>
            <a:off x="1453027" y="464566"/>
            <a:ext cx="7787979" cy="881634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65300" y="279400"/>
            <a:ext cx="8458200" cy="11430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312420" algn="ctr">
              <a:lnSpc>
                <a:spcPct val="100000"/>
              </a:lnSpc>
            </a:pPr>
            <a:r>
              <a:rPr sz="3300" b="1" dirty="0" smtClean="0">
                <a:solidFill>
                  <a:srgbClr val="006284"/>
                </a:solidFill>
                <a:latin typeface="Arial"/>
                <a:cs typeface="Arial"/>
              </a:rPr>
              <a:t>КАТ</a:t>
            </a:r>
            <a:r>
              <a:rPr sz="3300" b="1" spc="5" dirty="0" smtClean="0">
                <a:solidFill>
                  <a:srgbClr val="006284"/>
                </a:solidFill>
                <a:latin typeface="Arial"/>
                <a:cs typeface="Arial"/>
              </a:rPr>
              <a:t>А</a:t>
            </a:r>
            <a:r>
              <a:rPr sz="3300" b="1" spc="0" dirty="0" smtClean="0">
                <a:solidFill>
                  <a:srgbClr val="006284"/>
                </a:solidFill>
                <a:latin typeface="Arial"/>
                <a:cs typeface="Arial"/>
              </a:rPr>
              <a:t>ЛОГ</a:t>
            </a:r>
            <a:r>
              <a:rPr sz="3300" b="1" spc="-20" dirty="0" smtClean="0">
                <a:solidFill>
                  <a:srgbClr val="006284"/>
                </a:solidFill>
                <a:latin typeface="Arial"/>
                <a:cs typeface="Arial"/>
              </a:rPr>
              <a:t> </a:t>
            </a:r>
            <a:r>
              <a:rPr sz="3300" b="1" spc="0" dirty="0" smtClean="0">
                <a:solidFill>
                  <a:srgbClr val="006284"/>
                </a:solidFill>
                <a:latin typeface="Arial"/>
                <a:cs typeface="Arial"/>
              </a:rPr>
              <a:t>ТРУ</a:t>
            </a:r>
            <a:r>
              <a:rPr sz="3300" b="1" spc="-10" dirty="0" smtClean="0">
                <a:solidFill>
                  <a:srgbClr val="006284"/>
                </a:solidFill>
                <a:latin typeface="Arial"/>
                <a:cs typeface="Arial"/>
              </a:rPr>
              <a:t> </a:t>
            </a:r>
            <a:r>
              <a:rPr sz="3300" b="1" spc="0" dirty="0" smtClean="0">
                <a:solidFill>
                  <a:srgbClr val="006284"/>
                </a:solidFill>
                <a:latin typeface="Arial"/>
                <a:cs typeface="Arial"/>
              </a:rPr>
              <a:t>(ПП</a:t>
            </a:r>
            <a:r>
              <a:rPr sz="3300" b="1" spc="-10" dirty="0" smtClean="0">
                <a:solidFill>
                  <a:srgbClr val="006284"/>
                </a:solidFill>
                <a:latin typeface="Arial"/>
                <a:cs typeface="Arial"/>
              </a:rPr>
              <a:t> </a:t>
            </a:r>
            <a:r>
              <a:rPr sz="3300" b="1" spc="0" dirty="0" smtClean="0">
                <a:solidFill>
                  <a:srgbClr val="006284"/>
                </a:solidFill>
                <a:latin typeface="Arial"/>
                <a:cs typeface="Arial"/>
              </a:rPr>
              <a:t>РФ №</a:t>
            </a:r>
            <a:r>
              <a:rPr sz="3300" b="1" spc="-25" dirty="0" smtClean="0">
                <a:solidFill>
                  <a:srgbClr val="006284"/>
                </a:solidFill>
                <a:latin typeface="Arial"/>
                <a:cs typeface="Arial"/>
              </a:rPr>
              <a:t> </a:t>
            </a:r>
            <a:r>
              <a:rPr sz="3300" b="1" spc="0" dirty="0" smtClean="0">
                <a:solidFill>
                  <a:srgbClr val="006284"/>
                </a:solidFill>
                <a:latin typeface="Arial"/>
                <a:cs typeface="Arial"/>
              </a:rPr>
              <a:t>145)</a:t>
            </a:r>
            <a:endParaRPr sz="3300" dirty="0">
              <a:latin typeface="Arial"/>
              <a:cs typeface="Arial"/>
            </a:endParaRPr>
          </a:p>
          <a:p>
            <a:pPr marL="312420" algn="ctr">
              <a:lnSpc>
                <a:spcPct val="100000"/>
              </a:lnSpc>
              <a:spcBef>
                <a:spcPts val="40"/>
              </a:spcBef>
            </a:pPr>
            <a:r>
              <a:rPr sz="2000" b="1" dirty="0" smtClean="0">
                <a:solidFill>
                  <a:srgbClr val="006284"/>
                </a:solidFill>
                <a:latin typeface="Arial"/>
                <a:cs typeface="Arial"/>
              </a:rPr>
              <a:t>(</a:t>
            </a:r>
            <a:r>
              <a:rPr sz="2000" b="1" i="1" dirty="0" smtClean="0">
                <a:solidFill>
                  <a:srgbClr val="006284"/>
                </a:solidFill>
                <a:latin typeface="Arial"/>
                <a:cs typeface="Arial"/>
              </a:rPr>
              <a:t>62</a:t>
            </a:r>
            <a:r>
              <a:rPr sz="2000" b="1" i="1" spc="-25" dirty="0" smtClean="0">
                <a:solidFill>
                  <a:srgbClr val="006284"/>
                </a:solidFill>
                <a:latin typeface="Arial"/>
                <a:cs typeface="Arial"/>
              </a:rPr>
              <a:t> </a:t>
            </a:r>
            <a:r>
              <a:rPr sz="2000" b="1" i="1" spc="0" dirty="0" smtClean="0">
                <a:solidFill>
                  <a:srgbClr val="006284"/>
                </a:solidFill>
                <a:latin typeface="Arial"/>
                <a:cs typeface="Arial"/>
              </a:rPr>
              <a:t>укр</a:t>
            </a:r>
            <a:r>
              <a:rPr sz="2000" b="1" i="1" spc="5" dirty="0" smtClean="0">
                <a:solidFill>
                  <a:srgbClr val="006284"/>
                </a:solidFill>
                <a:latin typeface="Arial"/>
                <a:cs typeface="Arial"/>
              </a:rPr>
              <a:t>у</a:t>
            </a:r>
            <a:r>
              <a:rPr sz="2000" b="1" i="1" spc="0" dirty="0" smtClean="0">
                <a:solidFill>
                  <a:srgbClr val="006284"/>
                </a:solidFill>
                <a:latin typeface="Arial"/>
                <a:cs typeface="Arial"/>
              </a:rPr>
              <a:t>пненные</a:t>
            </a:r>
            <a:r>
              <a:rPr sz="2000" b="1" i="1" spc="-15" dirty="0" smtClean="0">
                <a:solidFill>
                  <a:srgbClr val="006284"/>
                </a:solidFill>
                <a:latin typeface="Arial"/>
                <a:cs typeface="Arial"/>
              </a:rPr>
              <a:t> </a:t>
            </a:r>
            <a:r>
              <a:rPr sz="2000" b="1" i="1" spc="0" dirty="0" smtClean="0">
                <a:solidFill>
                  <a:srgbClr val="006284"/>
                </a:solidFill>
                <a:latin typeface="Arial"/>
                <a:cs typeface="Arial"/>
              </a:rPr>
              <a:t>позиции</a:t>
            </a:r>
            <a:r>
              <a:rPr sz="2000" b="1" i="1" spc="-10" dirty="0" smtClean="0">
                <a:solidFill>
                  <a:srgbClr val="006284"/>
                </a:solidFill>
                <a:latin typeface="Arial"/>
                <a:cs typeface="Arial"/>
              </a:rPr>
              <a:t> </a:t>
            </a:r>
            <a:r>
              <a:rPr sz="2000" b="1" i="1" spc="0" dirty="0" smtClean="0">
                <a:solidFill>
                  <a:srgbClr val="006284"/>
                </a:solidFill>
                <a:latin typeface="Arial"/>
                <a:cs typeface="Arial"/>
              </a:rPr>
              <a:t>- </a:t>
            </a:r>
            <a:r>
              <a:rPr sz="2000" b="1" i="1" spc="-10" dirty="0" smtClean="0">
                <a:solidFill>
                  <a:srgbClr val="006284"/>
                </a:solidFill>
                <a:latin typeface="Arial"/>
                <a:cs typeface="Arial"/>
              </a:rPr>
              <a:t>Г</a:t>
            </a:r>
            <a:r>
              <a:rPr sz="2000" b="1" i="1" spc="5" dirty="0" smtClean="0">
                <a:solidFill>
                  <a:srgbClr val="006284"/>
                </a:solidFill>
                <a:latin typeface="Arial"/>
                <a:cs typeface="Arial"/>
              </a:rPr>
              <a:t>С</a:t>
            </a:r>
            <a:r>
              <a:rPr sz="2000" b="1" i="1" spc="0" dirty="0" smtClean="0">
                <a:solidFill>
                  <a:srgbClr val="006284"/>
                </a:solidFill>
                <a:latin typeface="Arial"/>
                <a:cs typeface="Arial"/>
              </a:rPr>
              <a:t>М</a:t>
            </a:r>
            <a:r>
              <a:rPr sz="2000" b="1" i="1" spc="-10" dirty="0" smtClean="0">
                <a:solidFill>
                  <a:srgbClr val="006284"/>
                </a:solidFill>
                <a:latin typeface="Arial"/>
                <a:cs typeface="Arial"/>
              </a:rPr>
              <a:t> </a:t>
            </a:r>
            <a:r>
              <a:rPr sz="2000" b="1" i="1" spc="0" dirty="0" smtClean="0">
                <a:solidFill>
                  <a:srgbClr val="006284"/>
                </a:solidFill>
                <a:latin typeface="Arial"/>
                <a:cs typeface="Arial"/>
              </a:rPr>
              <a:t>и</a:t>
            </a:r>
            <a:r>
              <a:rPr sz="2000" b="1" i="1" spc="-15" dirty="0" smtClean="0">
                <a:solidFill>
                  <a:srgbClr val="006284"/>
                </a:solidFill>
                <a:latin typeface="Arial"/>
                <a:cs typeface="Arial"/>
              </a:rPr>
              <a:t> </a:t>
            </a:r>
            <a:r>
              <a:rPr sz="2000" b="1" i="1" spc="0" dirty="0" smtClean="0">
                <a:solidFill>
                  <a:srgbClr val="006284"/>
                </a:solidFill>
                <a:latin typeface="Arial"/>
                <a:cs typeface="Arial"/>
              </a:rPr>
              <a:t>медиз</a:t>
            </a:r>
            <a:r>
              <a:rPr sz="2000" b="1" i="1" spc="-10" dirty="0" smtClean="0">
                <a:solidFill>
                  <a:srgbClr val="006284"/>
                </a:solidFill>
                <a:latin typeface="Arial"/>
                <a:cs typeface="Arial"/>
              </a:rPr>
              <a:t>д</a:t>
            </a:r>
            <a:r>
              <a:rPr sz="2000" b="1" i="1" spc="0" dirty="0" smtClean="0">
                <a:solidFill>
                  <a:srgbClr val="006284"/>
                </a:solidFill>
                <a:latin typeface="Arial"/>
                <a:cs typeface="Arial"/>
              </a:rPr>
              <a:t>елия)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127000"/>
            <a:ext cx="9702292" cy="48280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365500" y="279400"/>
            <a:ext cx="7327900" cy="68259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300" spc="-90" dirty="0" smtClean="0">
                <a:latin typeface="Arial"/>
                <a:cs typeface="Arial"/>
              </a:rPr>
              <a:t> </a:t>
            </a:r>
            <a:r>
              <a:rPr sz="1300" spc="-15" dirty="0" smtClean="0">
                <a:latin typeface="Arial"/>
                <a:cs typeface="Arial"/>
              </a:rPr>
              <a:t>2018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b="1" dirty="0" smtClean="0">
                <a:solidFill>
                  <a:srgbClr val="FFFFFF"/>
                </a:solidFill>
                <a:latin typeface="Arial"/>
                <a:cs typeface="Arial"/>
              </a:rPr>
              <a:pPr marL="25400">
                <a:lnSpc>
                  <a:spcPct val="100000"/>
                </a:lnSpc>
              </a:pPr>
              <a:t>6</a:t>
            </a:fld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ru-RU" sz="1400" dirty="0" smtClean="0">
                <a:hlinkClick r:id="rId4"/>
              </a:rPr>
              <a:t>minzdravro2@yandex.ru</a:t>
            </a:r>
            <a:endParaRPr sz="13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79298" y="6994397"/>
            <a:ext cx="9756521" cy="0"/>
          </a:xfrm>
          <a:custGeom>
            <a:avLst/>
            <a:gdLst/>
            <a:ahLst/>
            <a:cxnLst/>
            <a:rect l="l" t="t" r="r" b="b"/>
            <a:pathLst>
              <a:path w="9756521">
                <a:moveTo>
                  <a:pt x="0" y="0"/>
                </a:moveTo>
                <a:lnTo>
                  <a:pt x="9756521" y="0"/>
                </a:lnTo>
              </a:path>
            </a:pathLst>
          </a:custGeom>
          <a:ln w="10668">
            <a:solidFill>
              <a:srgbClr val="E6E7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78536" y="1495044"/>
            <a:ext cx="9756521" cy="0"/>
          </a:xfrm>
          <a:custGeom>
            <a:avLst/>
            <a:gdLst/>
            <a:ahLst/>
            <a:cxnLst/>
            <a:rect l="l" t="t" r="r" b="b"/>
            <a:pathLst>
              <a:path w="9756521">
                <a:moveTo>
                  <a:pt x="0" y="0"/>
                </a:moveTo>
                <a:lnTo>
                  <a:pt x="9756521" y="0"/>
                </a:lnTo>
              </a:path>
            </a:pathLst>
          </a:custGeom>
          <a:ln w="18288">
            <a:solidFill>
              <a:srgbClr val="00628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908429" y="501142"/>
            <a:ext cx="6230620" cy="3632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ts val="2855"/>
              </a:lnSpc>
            </a:pPr>
            <a:r>
              <a:rPr sz="2400" b="1" dirty="0" smtClean="0">
                <a:solidFill>
                  <a:srgbClr val="001F5F"/>
                </a:solidFill>
                <a:latin typeface="Arial"/>
                <a:cs typeface="Arial"/>
              </a:rPr>
              <a:t>ПОС</a:t>
            </a:r>
            <a:r>
              <a:rPr sz="2400" b="1" spc="-10" dirty="0" smtClean="0">
                <a:solidFill>
                  <a:srgbClr val="001F5F"/>
                </a:solidFill>
                <a:latin typeface="Arial"/>
                <a:cs typeface="Arial"/>
              </a:rPr>
              <a:t>Т</a:t>
            </a:r>
            <a:r>
              <a:rPr sz="2400" b="1" spc="0" dirty="0" smtClean="0">
                <a:solidFill>
                  <a:srgbClr val="001F5F"/>
                </a:solidFill>
                <a:latin typeface="Arial"/>
                <a:cs typeface="Arial"/>
              </a:rPr>
              <a:t>А</a:t>
            </a:r>
            <a:r>
              <a:rPr sz="2400" b="1" spc="-10" dirty="0" smtClean="0">
                <a:solidFill>
                  <a:srgbClr val="001F5F"/>
                </a:solidFill>
                <a:latin typeface="Arial"/>
                <a:cs typeface="Arial"/>
              </a:rPr>
              <a:t>Н</a:t>
            </a:r>
            <a:r>
              <a:rPr sz="2400" b="1" spc="0" dirty="0" smtClean="0">
                <a:solidFill>
                  <a:srgbClr val="001F5F"/>
                </a:solidFill>
                <a:latin typeface="Arial"/>
                <a:cs typeface="Arial"/>
              </a:rPr>
              <a:t>ОВЛ</a:t>
            </a:r>
            <a:r>
              <a:rPr sz="2400" b="1" spc="-10" dirty="0" smtClean="0">
                <a:solidFill>
                  <a:srgbClr val="001F5F"/>
                </a:solidFill>
                <a:latin typeface="Arial"/>
                <a:cs typeface="Arial"/>
              </a:rPr>
              <a:t>Е</a:t>
            </a:r>
            <a:r>
              <a:rPr sz="2400" b="1" spc="0" dirty="0" smtClean="0">
                <a:solidFill>
                  <a:srgbClr val="001F5F"/>
                </a:solidFill>
                <a:latin typeface="Arial"/>
                <a:cs typeface="Arial"/>
              </a:rPr>
              <a:t>НИЕ</a:t>
            </a:r>
            <a:r>
              <a:rPr sz="2400" b="1" spc="15" dirty="0" smtClean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spc="0" dirty="0" smtClean="0">
                <a:solidFill>
                  <a:srgbClr val="001F5F"/>
                </a:solidFill>
                <a:latin typeface="Arial"/>
                <a:cs typeface="Arial"/>
              </a:rPr>
              <a:t>ПРА</a:t>
            </a:r>
            <a:r>
              <a:rPr sz="2400" b="1" spc="-15" dirty="0" smtClean="0">
                <a:solidFill>
                  <a:srgbClr val="001F5F"/>
                </a:solidFill>
                <a:latin typeface="Arial"/>
                <a:cs typeface="Arial"/>
              </a:rPr>
              <a:t>В</a:t>
            </a:r>
            <a:r>
              <a:rPr sz="2400" b="1" spc="0" dirty="0" smtClean="0">
                <a:solidFill>
                  <a:srgbClr val="001F5F"/>
                </a:solidFill>
                <a:latin typeface="Arial"/>
                <a:cs typeface="Arial"/>
              </a:rPr>
              <a:t>ИТЕ</a:t>
            </a:r>
            <a:r>
              <a:rPr sz="2400" b="1" spc="-10" dirty="0" smtClean="0">
                <a:solidFill>
                  <a:srgbClr val="001F5F"/>
                </a:solidFill>
                <a:latin typeface="Arial"/>
                <a:cs typeface="Arial"/>
              </a:rPr>
              <a:t>Л</a:t>
            </a:r>
            <a:r>
              <a:rPr sz="2400" b="1" spc="0" dirty="0" smtClean="0">
                <a:solidFill>
                  <a:srgbClr val="001F5F"/>
                </a:solidFill>
                <a:latin typeface="Arial"/>
                <a:cs typeface="Arial"/>
              </a:rPr>
              <a:t>ЬСТ</a:t>
            </a:r>
            <a:r>
              <a:rPr sz="2400" b="1" spc="-10" dirty="0" smtClean="0">
                <a:solidFill>
                  <a:srgbClr val="001F5F"/>
                </a:solidFill>
                <a:latin typeface="Arial"/>
                <a:cs typeface="Arial"/>
              </a:rPr>
              <a:t>В</a:t>
            </a:r>
            <a:r>
              <a:rPr sz="2400" b="1" spc="0" dirty="0" smtClean="0">
                <a:solidFill>
                  <a:srgbClr val="001F5F"/>
                </a:solidFill>
                <a:latin typeface="Arial"/>
                <a:cs typeface="Arial"/>
              </a:rPr>
              <a:t>А</a:t>
            </a:r>
            <a:r>
              <a:rPr sz="2400" b="1" spc="45" dirty="0" smtClean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spc="0" dirty="0" smtClean="0">
                <a:solidFill>
                  <a:srgbClr val="001F5F"/>
                </a:solidFill>
                <a:latin typeface="Arial"/>
                <a:cs typeface="Arial"/>
              </a:rPr>
              <a:t>РФ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02335" rIns="0" bIns="0" rtlCol="0">
            <a:noAutofit/>
          </a:bodyPr>
          <a:lstStyle/>
          <a:p>
            <a:pPr marL="467995" algn="ctr">
              <a:lnSpc>
                <a:spcPts val="2855"/>
              </a:lnSpc>
            </a:pPr>
            <a:r>
              <a:rPr sz="2400" b="1" dirty="0" smtClean="0">
                <a:solidFill>
                  <a:srgbClr val="001F5F"/>
                </a:solidFill>
                <a:latin typeface="Arial"/>
                <a:cs typeface="Arial"/>
              </a:rPr>
              <a:t>ОТ</a:t>
            </a:r>
            <a:r>
              <a:rPr sz="2400" b="1" spc="-25" dirty="0" smtClean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spc="0" dirty="0" smtClean="0">
                <a:solidFill>
                  <a:srgbClr val="001F5F"/>
                </a:solidFill>
                <a:latin typeface="Arial"/>
                <a:cs typeface="Arial"/>
              </a:rPr>
              <a:t>15.11.2017</a:t>
            </a:r>
            <a:r>
              <a:rPr sz="2400" b="1" spc="20" dirty="0" smtClean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spc="0" dirty="0" smtClean="0">
                <a:solidFill>
                  <a:srgbClr val="001F5F"/>
                </a:solidFill>
                <a:latin typeface="Arial"/>
                <a:cs typeface="Arial"/>
              </a:rPr>
              <a:t>№</a:t>
            </a:r>
            <a:r>
              <a:rPr sz="2400" b="1" spc="-10" dirty="0" smtClean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spc="0" dirty="0" smtClean="0">
                <a:solidFill>
                  <a:srgbClr val="001F5F"/>
                </a:solidFill>
                <a:latin typeface="Arial"/>
                <a:cs typeface="Arial"/>
              </a:rPr>
              <a:t>13</a:t>
            </a:r>
            <a:r>
              <a:rPr sz="2400" b="1" spc="-10" dirty="0" smtClean="0">
                <a:solidFill>
                  <a:srgbClr val="001F5F"/>
                </a:solidFill>
                <a:latin typeface="Arial"/>
                <a:cs typeface="Arial"/>
              </a:rPr>
              <a:t>8</a:t>
            </a:r>
            <a:r>
              <a:rPr sz="2400" b="1" spc="0" dirty="0" smtClean="0">
                <a:solidFill>
                  <a:srgbClr val="001F5F"/>
                </a:solidFill>
                <a:latin typeface="Arial"/>
                <a:cs typeface="Arial"/>
              </a:rPr>
              <a:t>0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922652" y="2119502"/>
            <a:ext cx="3297936" cy="0"/>
          </a:xfrm>
          <a:custGeom>
            <a:avLst/>
            <a:gdLst/>
            <a:ahLst/>
            <a:cxnLst/>
            <a:rect l="l" t="t" r="r" b="b"/>
            <a:pathLst>
              <a:path w="3297936">
                <a:moveTo>
                  <a:pt x="0" y="0"/>
                </a:moveTo>
                <a:lnTo>
                  <a:pt x="3297936" y="0"/>
                </a:lnTo>
              </a:path>
            </a:pathLst>
          </a:custGeom>
          <a:ln w="27178">
            <a:solidFill>
              <a:srgbClr val="00AF5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220589" y="2119502"/>
            <a:ext cx="80772" cy="0"/>
          </a:xfrm>
          <a:custGeom>
            <a:avLst/>
            <a:gdLst/>
            <a:ahLst/>
            <a:cxnLst/>
            <a:rect l="l" t="t" r="r" b="b"/>
            <a:pathLst>
              <a:path w="80772">
                <a:moveTo>
                  <a:pt x="0" y="0"/>
                </a:moveTo>
                <a:lnTo>
                  <a:pt x="80772" y="0"/>
                </a:lnTo>
              </a:path>
            </a:pathLst>
          </a:custGeom>
          <a:ln w="2717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301360" y="2119502"/>
            <a:ext cx="2692908" cy="0"/>
          </a:xfrm>
          <a:custGeom>
            <a:avLst/>
            <a:gdLst/>
            <a:ahLst/>
            <a:cxnLst/>
            <a:rect l="l" t="t" r="r" b="b"/>
            <a:pathLst>
              <a:path w="2692907">
                <a:moveTo>
                  <a:pt x="0" y="0"/>
                </a:moveTo>
                <a:lnTo>
                  <a:pt x="2692908" y="0"/>
                </a:lnTo>
              </a:path>
            </a:pathLst>
          </a:custGeom>
          <a:ln w="27178">
            <a:solidFill>
              <a:srgbClr val="00628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994268" y="2119502"/>
            <a:ext cx="80772" cy="0"/>
          </a:xfrm>
          <a:custGeom>
            <a:avLst/>
            <a:gdLst/>
            <a:ahLst/>
            <a:cxnLst/>
            <a:rect l="l" t="t" r="r" b="b"/>
            <a:pathLst>
              <a:path w="80772">
                <a:moveTo>
                  <a:pt x="0" y="0"/>
                </a:moveTo>
                <a:lnTo>
                  <a:pt x="80772" y="0"/>
                </a:lnTo>
              </a:path>
            </a:pathLst>
          </a:custGeom>
          <a:ln w="2717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558190" y="1839848"/>
            <a:ext cx="9570720" cy="452247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900" spc="-15" dirty="0" smtClean="0">
                <a:latin typeface="Arial"/>
                <a:cs typeface="Arial"/>
              </a:rPr>
              <a:t>В</a:t>
            </a:r>
            <a:r>
              <a:rPr sz="1900" spc="-5" dirty="0" smtClean="0">
                <a:latin typeface="Arial"/>
                <a:cs typeface="Arial"/>
              </a:rPr>
              <a:t> </a:t>
            </a:r>
            <a:r>
              <a:rPr sz="1900" spc="-15" dirty="0" smtClean="0">
                <a:latin typeface="Arial"/>
                <a:cs typeface="Arial"/>
              </a:rPr>
              <a:t>описан</a:t>
            </a:r>
            <a:r>
              <a:rPr sz="1900" spc="-25" dirty="0" smtClean="0">
                <a:latin typeface="Arial"/>
                <a:cs typeface="Arial"/>
              </a:rPr>
              <a:t>и</a:t>
            </a:r>
            <a:r>
              <a:rPr sz="1900" spc="-15" dirty="0" smtClean="0">
                <a:latin typeface="Arial"/>
                <a:cs typeface="Arial"/>
              </a:rPr>
              <a:t>и</a:t>
            </a:r>
            <a:r>
              <a:rPr sz="1900" spc="20" dirty="0" smtClean="0">
                <a:latin typeface="Arial"/>
                <a:cs typeface="Arial"/>
              </a:rPr>
              <a:t> </a:t>
            </a:r>
            <a:r>
              <a:rPr sz="1900" b="1" spc="-20" dirty="0" smtClean="0">
                <a:solidFill>
                  <a:srgbClr val="00AF50"/>
                </a:solidFill>
                <a:latin typeface="Arial"/>
                <a:cs typeface="Arial"/>
              </a:rPr>
              <a:t>ДОЛЖНЫ</a:t>
            </a:r>
            <a:r>
              <a:rPr sz="1900" b="1" spc="20" dirty="0" smtClean="0">
                <a:solidFill>
                  <a:srgbClr val="00AF50"/>
                </a:solidFill>
                <a:latin typeface="Arial"/>
                <a:cs typeface="Arial"/>
              </a:rPr>
              <a:t> </a:t>
            </a:r>
            <a:r>
              <a:rPr sz="1900" b="1" spc="-15" dirty="0" smtClean="0">
                <a:solidFill>
                  <a:srgbClr val="00AF50"/>
                </a:solidFill>
                <a:latin typeface="Arial"/>
                <a:cs typeface="Arial"/>
              </a:rPr>
              <a:t>БЫТЬ</a:t>
            </a:r>
            <a:r>
              <a:rPr sz="1900" b="1" spc="-5" dirty="0" smtClean="0">
                <a:solidFill>
                  <a:srgbClr val="00AF50"/>
                </a:solidFill>
                <a:latin typeface="Arial"/>
                <a:cs typeface="Arial"/>
              </a:rPr>
              <a:t> </a:t>
            </a:r>
            <a:r>
              <a:rPr sz="1900" b="1" spc="-15" dirty="0" smtClean="0">
                <a:solidFill>
                  <a:srgbClr val="00AF50"/>
                </a:solidFill>
                <a:latin typeface="Arial"/>
                <a:cs typeface="Arial"/>
              </a:rPr>
              <a:t>У</a:t>
            </a:r>
            <a:r>
              <a:rPr sz="1900" b="1" spc="-25" dirty="0" smtClean="0">
                <a:solidFill>
                  <a:srgbClr val="00AF50"/>
                </a:solidFill>
                <a:latin typeface="Arial"/>
                <a:cs typeface="Arial"/>
              </a:rPr>
              <a:t>К</a:t>
            </a:r>
            <a:r>
              <a:rPr sz="1900" b="1" spc="-15" dirty="0" smtClean="0">
                <a:solidFill>
                  <a:srgbClr val="00AF50"/>
                </a:solidFill>
                <a:latin typeface="Arial"/>
                <a:cs typeface="Arial"/>
              </a:rPr>
              <a:t>АЗАНЫ</a:t>
            </a:r>
            <a:r>
              <a:rPr sz="1900" b="1" spc="40" dirty="0" smtClean="0">
                <a:solidFill>
                  <a:srgbClr val="00AF50"/>
                </a:solidFill>
                <a:latin typeface="Arial"/>
                <a:cs typeface="Arial"/>
              </a:rPr>
              <a:t> </a:t>
            </a:r>
            <a:r>
              <a:rPr sz="1900" b="1" spc="-10" dirty="0" smtClean="0">
                <a:latin typeface="Arial"/>
                <a:cs typeface="Arial"/>
              </a:rPr>
              <a:t>(</a:t>
            </a:r>
            <a:r>
              <a:rPr sz="1900" b="1" i="1" spc="-15" dirty="0" smtClean="0">
                <a:solidFill>
                  <a:srgbClr val="006284"/>
                </a:solidFill>
                <a:latin typeface="Arial"/>
                <a:cs typeface="Arial"/>
              </a:rPr>
              <a:t>ОБЩИЕ</a:t>
            </a:r>
            <a:r>
              <a:rPr sz="1900" b="1" i="1" spc="-5" dirty="0" smtClean="0">
                <a:solidFill>
                  <a:srgbClr val="006284"/>
                </a:solidFill>
                <a:latin typeface="Arial"/>
                <a:cs typeface="Arial"/>
              </a:rPr>
              <a:t> </a:t>
            </a:r>
            <a:r>
              <a:rPr sz="1900" b="1" i="1" spc="-15" dirty="0" smtClean="0">
                <a:solidFill>
                  <a:srgbClr val="006284"/>
                </a:solidFill>
                <a:latin typeface="Arial"/>
                <a:cs typeface="Arial"/>
              </a:rPr>
              <a:t>ТР</a:t>
            </a:r>
            <a:r>
              <a:rPr sz="1900" b="1" i="1" spc="-25" dirty="0" smtClean="0">
                <a:solidFill>
                  <a:srgbClr val="006284"/>
                </a:solidFill>
                <a:latin typeface="Arial"/>
                <a:cs typeface="Arial"/>
              </a:rPr>
              <a:t>Е</a:t>
            </a:r>
            <a:r>
              <a:rPr sz="1900" b="1" i="1" spc="-15" dirty="0" smtClean="0">
                <a:solidFill>
                  <a:srgbClr val="006284"/>
                </a:solidFill>
                <a:latin typeface="Arial"/>
                <a:cs typeface="Arial"/>
              </a:rPr>
              <a:t>БОВАНИ</a:t>
            </a:r>
            <a:r>
              <a:rPr sz="1900" b="1" i="1" spc="-10" dirty="0" smtClean="0">
                <a:solidFill>
                  <a:srgbClr val="006284"/>
                </a:solidFill>
                <a:latin typeface="Arial"/>
                <a:cs typeface="Arial"/>
              </a:rPr>
              <a:t>Я</a:t>
            </a:r>
            <a:r>
              <a:rPr sz="1900" b="1" spc="-10" dirty="0" smtClean="0">
                <a:latin typeface="Arial"/>
                <a:cs typeface="Arial"/>
              </a:rPr>
              <a:t>)</a:t>
            </a:r>
            <a:r>
              <a:rPr sz="1900" spc="-10" dirty="0" smtClean="0">
                <a:latin typeface="Arial"/>
                <a:cs typeface="Arial"/>
              </a:rPr>
              <a:t>:</a:t>
            </a:r>
            <a:endParaRPr sz="1900">
              <a:latin typeface="Arial"/>
              <a:cs typeface="Arial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200"/>
              </a:lnSpc>
              <a:spcBef>
                <a:spcPts val="80"/>
              </a:spcBef>
            </a:pPr>
            <a:endParaRPr sz="1200"/>
          </a:p>
          <a:p>
            <a:pPr marL="355600" indent="-342900">
              <a:lnSpc>
                <a:spcPct val="100000"/>
              </a:lnSpc>
              <a:buClr>
                <a:srgbClr val="FF0000"/>
              </a:buClr>
              <a:buFont typeface="Meiryo"/>
              <a:buChar char="➢"/>
              <a:tabLst>
                <a:tab pos="354965" algn="l"/>
              </a:tabLst>
            </a:pPr>
            <a:r>
              <a:rPr sz="1900" b="1" u="heavy" spc="-15" dirty="0" smtClean="0">
                <a:solidFill>
                  <a:srgbClr val="FF0000"/>
                </a:solidFill>
                <a:latin typeface="Arial"/>
                <a:cs typeface="Arial"/>
              </a:rPr>
              <a:t>МНН</a:t>
            </a:r>
            <a:r>
              <a:rPr sz="1900" b="1" spc="1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900" spc="-10" dirty="0" smtClean="0">
                <a:latin typeface="Arial"/>
                <a:cs typeface="Arial"/>
              </a:rPr>
              <a:t>(п</a:t>
            </a:r>
            <a:r>
              <a:rPr sz="1900" spc="-15" dirty="0" smtClean="0">
                <a:latin typeface="Arial"/>
                <a:cs typeface="Arial"/>
              </a:rPr>
              <a:t>ри</a:t>
            </a:r>
            <a:r>
              <a:rPr sz="1900" spc="5" dirty="0" smtClean="0">
                <a:latin typeface="Arial"/>
                <a:cs typeface="Arial"/>
              </a:rPr>
              <a:t> </a:t>
            </a:r>
            <a:r>
              <a:rPr sz="1900" spc="-10" dirty="0" smtClean="0">
                <a:latin typeface="Arial"/>
                <a:cs typeface="Arial"/>
              </a:rPr>
              <a:t>отсу</a:t>
            </a:r>
            <a:r>
              <a:rPr sz="1900" spc="-20" dirty="0" smtClean="0">
                <a:latin typeface="Arial"/>
                <a:cs typeface="Arial"/>
              </a:rPr>
              <a:t>т</a:t>
            </a:r>
            <a:r>
              <a:rPr sz="1900" spc="-10" dirty="0" smtClean="0">
                <a:latin typeface="Arial"/>
                <a:cs typeface="Arial"/>
              </a:rPr>
              <a:t>ств</a:t>
            </a:r>
            <a:r>
              <a:rPr sz="1900" spc="-25" dirty="0" smtClean="0">
                <a:latin typeface="Arial"/>
                <a:cs typeface="Arial"/>
              </a:rPr>
              <a:t>и</a:t>
            </a:r>
            <a:r>
              <a:rPr sz="1900" spc="-15" dirty="0" smtClean="0">
                <a:latin typeface="Arial"/>
                <a:cs typeface="Arial"/>
              </a:rPr>
              <a:t>и</a:t>
            </a:r>
            <a:r>
              <a:rPr sz="1900" spc="60" dirty="0" smtClean="0">
                <a:latin typeface="Arial"/>
                <a:cs typeface="Arial"/>
              </a:rPr>
              <a:t> </a:t>
            </a:r>
            <a:r>
              <a:rPr sz="1900" spc="-10" dirty="0" smtClean="0">
                <a:latin typeface="Arial"/>
                <a:cs typeface="Arial"/>
              </a:rPr>
              <a:t>- </a:t>
            </a:r>
            <a:r>
              <a:rPr sz="1900" spc="-25" dirty="0" smtClean="0">
                <a:latin typeface="Arial"/>
                <a:cs typeface="Arial"/>
              </a:rPr>
              <a:t>х</a:t>
            </a:r>
            <a:r>
              <a:rPr sz="1900" spc="-15" dirty="0" smtClean="0">
                <a:latin typeface="Arial"/>
                <a:cs typeface="Arial"/>
              </a:rPr>
              <a:t>ими</a:t>
            </a:r>
            <a:r>
              <a:rPr sz="1900" spc="-20" dirty="0" smtClean="0">
                <a:latin typeface="Arial"/>
                <a:cs typeface="Arial"/>
              </a:rPr>
              <a:t>ч</a:t>
            </a:r>
            <a:r>
              <a:rPr sz="1900" spc="-10" dirty="0" smtClean="0">
                <a:latin typeface="Arial"/>
                <a:cs typeface="Arial"/>
              </a:rPr>
              <a:t>еские,</a:t>
            </a:r>
            <a:r>
              <a:rPr sz="1900" spc="50" dirty="0" smtClean="0">
                <a:latin typeface="Arial"/>
                <a:cs typeface="Arial"/>
              </a:rPr>
              <a:t> </a:t>
            </a:r>
            <a:r>
              <a:rPr sz="1900" spc="-10" dirty="0" smtClean="0">
                <a:latin typeface="Arial"/>
                <a:cs typeface="Arial"/>
              </a:rPr>
              <a:t>групп</a:t>
            </a:r>
            <a:r>
              <a:rPr sz="1900" spc="-15" dirty="0" smtClean="0">
                <a:latin typeface="Arial"/>
                <a:cs typeface="Arial"/>
              </a:rPr>
              <a:t>ировочные</a:t>
            </a:r>
            <a:r>
              <a:rPr sz="1900" spc="30" dirty="0" smtClean="0">
                <a:latin typeface="Arial"/>
                <a:cs typeface="Arial"/>
              </a:rPr>
              <a:t> </a:t>
            </a:r>
            <a:r>
              <a:rPr sz="1900" spc="-15" dirty="0" smtClean="0">
                <a:latin typeface="Arial"/>
                <a:cs typeface="Arial"/>
              </a:rPr>
              <a:t>наименова</a:t>
            </a:r>
            <a:r>
              <a:rPr sz="1900" spc="-5" dirty="0" smtClean="0">
                <a:latin typeface="Arial"/>
                <a:cs typeface="Arial"/>
              </a:rPr>
              <a:t>н</a:t>
            </a:r>
            <a:r>
              <a:rPr sz="1900" spc="-10" dirty="0" smtClean="0">
                <a:latin typeface="Arial"/>
                <a:cs typeface="Arial"/>
              </a:rPr>
              <a:t>ия)</a:t>
            </a:r>
            <a:endParaRPr sz="190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49"/>
              </a:spcBef>
              <a:buClr>
                <a:srgbClr val="FF0000"/>
              </a:buClr>
              <a:buFont typeface="Meiryo"/>
              <a:buChar char="➢"/>
            </a:pPr>
            <a:endParaRPr sz="550"/>
          </a:p>
          <a:p>
            <a:pPr marL="355600" indent="-342900">
              <a:lnSpc>
                <a:spcPct val="100000"/>
              </a:lnSpc>
              <a:buClr>
                <a:srgbClr val="FF0000"/>
              </a:buClr>
              <a:buFont typeface="Meiryo"/>
              <a:buChar char="➢"/>
              <a:tabLst>
                <a:tab pos="354965" algn="l"/>
                <a:tab pos="8767445" algn="l"/>
              </a:tabLst>
            </a:pPr>
            <a:r>
              <a:rPr sz="1900" b="1" u="heavy" spc="-15" dirty="0" smtClean="0">
                <a:solidFill>
                  <a:srgbClr val="FF0000"/>
                </a:solidFill>
                <a:latin typeface="Arial"/>
                <a:cs typeface="Arial"/>
              </a:rPr>
              <a:t>ле</a:t>
            </a:r>
            <a:r>
              <a:rPr sz="1900" b="1" u="heavy" spc="-20" dirty="0" smtClean="0">
                <a:solidFill>
                  <a:srgbClr val="FF0000"/>
                </a:solidFill>
                <a:latin typeface="Arial"/>
                <a:cs typeface="Arial"/>
              </a:rPr>
              <a:t>к</a:t>
            </a:r>
            <a:r>
              <a:rPr sz="1900" b="1" u="heavy" spc="-15" dirty="0" smtClean="0">
                <a:solidFill>
                  <a:srgbClr val="FF0000"/>
                </a:solidFill>
                <a:latin typeface="Arial"/>
                <a:cs typeface="Arial"/>
              </a:rPr>
              <a:t>арс</a:t>
            </a:r>
            <a:r>
              <a:rPr sz="1900" b="1" u="heavy" spc="-25" dirty="0" smtClean="0">
                <a:solidFill>
                  <a:srgbClr val="FF0000"/>
                </a:solidFill>
                <a:latin typeface="Arial"/>
                <a:cs typeface="Arial"/>
              </a:rPr>
              <a:t>т</a:t>
            </a:r>
            <a:r>
              <a:rPr sz="1900" b="1" u="heavy" spc="-15" dirty="0" smtClean="0">
                <a:solidFill>
                  <a:srgbClr val="FF0000"/>
                </a:solidFill>
                <a:latin typeface="Arial"/>
                <a:cs typeface="Arial"/>
              </a:rPr>
              <a:t>венн</a:t>
            </a:r>
            <a:r>
              <a:rPr sz="1900" b="1" u="heavy" spc="-10" dirty="0" smtClean="0">
                <a:solidFill>
                  <a:srgbClr val="FF0000"/>
                </a:solidFill>
                <a:latin typeface="Arial"/>
                <a:cs typeface="Arial"/>
              </a:rPr>
              <a:t>а</a:t>
            </a:r>
            <a:r>
              <a:rPr sz="1900" b="1" u="heavy" spc="-15" dirty="0" smtClean="0">
                <a:solidFill>
                  <a:srgbClr val="FF0000"/>
                </a:solidFill>
                <a:latin typeface="Arial"/>
                <a:cs typeface="Arial"/>
              </a:rPr>
              <a:t>я</a:t>
            </a:r>
            <a:r>
              <a:rPr sz="1900" b="1" u="heavy" spc="-54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900" b="1" u="heavy" spc="-50" dirty="0" smtClean="0">
                <a:solidFill>
                  <a:srgbClr val="FF0000"/>
                </a:solidFill>
                <a:latin typeface="Arial"/>
                <a:cs typeface="Arial"/>
              </a:rPr>
              <a:t>ф</a:t>
            </a:r>
            <a:r>
              <a:rPr sz="1900" b="1" u="heavy" spc="-15" dirty="0" smtClean="0">
                <a:solidFill>
                  <a:srgbClr val="FF0000"/>
                </a:solidFill>
                <a:latin typeface="Arial"/>
                <a:cs typeface="Arial"/>
              </a:rPr>
              <a:t>о</a:t>
            </a:r>
            <a:r>
              <a:rPr sz="1900" b="1" u="heavy" spc="-10" dirty="0" smtClean="0">
                <a:solidFill>
                  <a:srgbClr val="FF0000"/>
                </a:solidFill>
                <a:latin typeface="Arial"/>
                <a:cs typeface="Arial"/>
              </a:rPr>
              <a:t>р</a:t>
            </a:r>
            <a:r>
              <a:rPr sz="1900" b="1" u="heavy" spc="-15" dirty="0" smtClean="0">
                <a:solidFill>
                  <a:srgbClr val="FF0000"/>
                </a:solidFill>
                <a:latin typeface="Arial"/>
                <a:cs typeface="Arial"/>
              </a:rPr>
              <a:t>м</a:t>
            </a:r>
            <a:r>
              <a:rPr sz="1900" b="1" u="heavy" spc="-10" dirty="0" smtClean="0">
                <a:solidFill>
                  <a:srgbClr val="FF0000"/>
                </a:solidFill>
                <a:latin typeface="Arial"/>
                <a:cs typeface="Arial"/>
              </a:rPr>
              <a:t>а</a:t>
            </a:r>
            <a:r>
              <a:rPr sz="1900" spc="-10" dirty="0" smtClean="0">
                <a:latin typeface="Arial"/>
                <a:cs typeface="Arial"/>
              </a:rPr>
              <a:t>,</a:t>
            </a:r>
            <a:r>
              <a:rPr sz="1900" spc="20" dirty="0" smtClean="0">
                <a:latin typeface="Arial"/>
                <a:cs typeface="Arial"/>
              </a:rPr>
              <a:t> </a:t>
            </a:r>
            <a:r>
              <a:rPr sz="1900" u="heavy" spc="-10" dirty="0" smtClean="0">
                <a:latin typeface="Arial"/>
                <a:cs typeface="Arial"/>
              </a:rPr>
              <a:t>вк</a:t>
            </a:r>
            <a:r>
              <a:rPr sz="1900" u="heavy" spc="-25" dirty="0" smtClean="0">
                <a:latin typeface="Arial"/>
                <a:cs typeface="Arial"/>
              </a:rPr>
              <a:t>л</a:t>
            </a:r>
            <a:r>
              <a:rPr sz="1900" u="heavy" spc="-15" dirty="0" smtClean="0">
                <a:latin typeface="Arial"/>
                <a:cs typeface="Arial"/>
              </a:rPr>
              <a:t>ючая</a:t>
            </a:r>
            <a:r>
              <a:rPr sz="1900" u="heavy" spc="15" dirty="0" smtClean="0">
                <a:latin typeface="Arial"/>
                <a:cs typeface="Arial"/>
              </a:rPr>
              <a:t> </a:t>
            </a:r>
            <a:r>
              <a:rPr sz="1900" u="heavy" spc="-10" dirty="0" smtClean="0">
                <a:latin typeface="Arial"/>
                <a:cs typeface="Arial"/>
              </a:rPr>
              <a:t>эквива</a:t>
            </a:r>
            <a:r>
              <a:rPr sz="1900" u="heavy" spc="-25" dirty="0" smtClean="0">
                <a:latin typeface="Arial"/>
                <a:cs typeface="Arial"/>
              </a:rPr>
              <a:t>л</a:t>
            </a:r>
            <a:r>
              <a:rPr sz="1900" u="heavy" spc="-15" dirty="0" smtClean="0">
                <a:latin typeface="Arial"/>
                <a:cs typeface="Arial"/>
              </a:rPr>
              <a:t>ентные</a:t>
            </a:r>
            <a:r>
              <a:rPr sz="1900" spc="50" dirty="0" smtClean="0">
                <a:latin typeface="Arial"/>
                <a:cs typeface="Arial"/>
              </a:rPr>
              <a:t> </a:t>
            </a:r>
            <a:r>
              <a:rPr sz="1900" spc="-15" dirty="0" smtClean="0">
                <a:latin typeface="Arial"/>
                <a:cs typeface="Arial"/>
              </a:rPr>
              <a:t>ле</a:t>
            </a:r>
            <a:r>
              <a:rPr sz="1900" spc="-20" dirty="0" smtClean="0">
                <a:latin typeface="Arial"/>
                <a:cs typeface="Arial"/>
              </a:rPr>
              <a:t>к</a:t>
            </a:r>
            <a:r>
              <a:rPr sz="1900" spc="-10" dirty="0" smtClean="0">
                <a:latin typeface="Arial"/>
                <a:cs typeface="Arial"/>
              </a:rPr>
              <a:t>арствен</a:t>
            </a:r>
            <a:r>
              <a:rPr sz="1900" spc="-15" dirty="0" smtClean="0">
                <a:latin typeface="Arial"/>
                <a:cs typeface="Arial"/>
              </a:rPr>
              <a:t>ные</a:t>
            </a:r>
            <a:r>
              <a:rPr sz="1900" spc="45" dirty="0" smtClean="0">
                <a:latin typeface="Arial"/>
                <a:cs typeface="Arial"/>
              </a:rPr>
              <a:t> </a:t>
            </a:r>
            <a:r>
              <a:rPr sz="1900" spc="-15" dirty="0" smtClean="0">
                <a:latin typeface="Arial"/>
                <a:cs typeface="Arial"/>
              </a:rPr>
              <a:t>формы,	кроме</a:t>
            </a:r>
            <a:endParaRPr sz="1900"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</a:pPr>
            <a:r>
              <a:rPr sz="1900" spc="-15" dirty="0" smtClean="0">
                <a:latin typeface="Arial"/>
                <a:cs typeface="Arial"/>
              </a:rPr>
              <a:t>ЛФ</a:t>
            </a:r>
            <a:r>
              <a:rPr sz="1900" spc="15" dirty="0" smtClean="0">
                <a:latin typeface="Arial"/>
                <a:cs typeface="Arial"/>
              </a:rPr>
              <a:t> </a:t>
            </a:r>
            <a:r>
              <a:rPr sz="1900" spc="-15" dirty="0" smtClean="0">
                <a:latin typeface="Arial"/>
                <a:cs typeface="Arial"/>
              </a:rPr>
              <a:t>и</a:t>
            </a:r>
            <a:r>
              <a:rPr sz="1900" spc="-5" dirty="0" smtClean="0">
                <a:latin typeface="Arial"/>
                <a:cs typeface="Arial"/>
              </a:rPr>
              <a:t> </a:t>
            </a:r>
            <a:r>
              <a:rPr sz="1900" spc="-15" dirty="0" smtClean="0">
                <a:latin typeface="Arial"/>
                <a:cs typeface="Arial"/>
              </a:rPr>
              <a:t>ее</a:t>
            </a:r>
            <a:r>
              <a:rPr sz="1900" spc="10" dirty="0" smtClean="0">
                <a:latin typeface="Arial"/>
                <a:cs typeface="Arial"/>
              </a:rPr>
              <a:t> </a:t>
            </a:r>
            <a:r>
              <a:rPr sz="1900" spc="-25" dirty="0" smtClean="0">
                <a:latin typeface="Arial"/>
                <a:cs typeface="Arial"/>
              </a:rPr>
              <a:t>х</a:t>
            </a:r>
            <a:r>
              <a:rPr sz="1900" spc="-10" dirty="0" smtClean="0">
                <a:latin typeface="Arial"/>
                <a:cs typeface="Arial"/>
              </a:rPr>
              <a:t>аракте</a:t>
            </a:r>
            <a:r>
              <a:rPr sz="1900" spc="-5" dirty="0" smtClean="0">
                <a:latin typeface="Arial"/>
                <a:cs typeface="Arial"/>
              </a:rPr>
              <a:t>р</a:t>
            </a:r>
            <a:r>
              <a:rPr sz="1900" spc="-15" dirty="0" smtClean="0">
                <a:latin typeface="Arial"/>
                <a:cs typeface="Arial"/>
              </a:rPr>
              <a:t>и</a:t>
            </a:r>
            <a:r>
              <a:rPr sz="1900" spc="-5" dirty="0" smtClean="0">
                <a:latin typeface="Arial"/>
                <a:cs typeface="Arial"/>
              </a:rPr>
              <a:t>ст</a:t>
            </a:r>
            <a:r>
              <a:rPr sz="1900" spc="-15" dirty="0" smtClean="0">
                <a:latin typeface="Arial"/>
                <a:cs typeface="Arial"/>
              </a:rPr>
              <a:t>и</a:t>
            </a:r>
            <a:r>
              <a:rPr sz="1900" spc="-20" dirty="0" smtClean="0">
                <a:latin typeface="Arial"/>
                <a:cs typeface="Arial"/>
              </a:rPr>
              <a:t>к</a:t>
            </a:r>
            <a:r>
              <a:rPr sz="1900" spc="-10" dirty="0" smtClean="0">
                <a:latin typeface="Arial"/>
                <a:cs typeface="Arial"/>
              </a:rPr>
              <a:t>,</a:t>
            </a:r>
            <a:r>
              <a:rPr sz="1900" spc="55" dirty="0" smtClean="0">
                <a:latin typeface="Arial"/>
                <a:cs typeface="Arial"/>
              </a:rPr>
              <a:t> </a:t>
            </a:r>
            <a:r>
              <a:rPr sz="1900" spc="-15" dirty="0" smtClean="0">
                <a:latin typeface="Arial"/>
                <a:cs typeface="Arial"/>
              </a:rPr>
              <a:t>указыва</a:t>
            </a:r>
            <a:r>
              <a:rPr sz="1900" spc="-10" dirty="0" smtClean="0">
                <a:latin typeface="Arial"/>
                <a:cs typeface="Arial"/>
              </a:rPr>
              <a:t>ю</a:t>
            </a:r>
            <a:r>
              <a:rPr sz="1900" spc="-15" dirty="0" smtClean="0">
                <a:latin typeface="Arial"/>
                <a:cs typeface="Arial"/>
              </a:rPr>
              <a:t>щих</a:t>
            </a:r>
            <a:r>
              <a:rPr sz="1900" spc="30" dirty="0" smtClean="0">
                <a:latin typeface="Arial"/>
                <a:cs typeface="Arial"/>
              </a:rPr>
              <a:t> </a:t>
            </a:r>
            <a:r>
              <a:rPr sz="1900" spc="-15" dirty="0" smtClean="0">
                <a:latin typeface="Arial"/>
                <a:cs typeface="Arial"/>
              </a:rPr>
              <a:t>на</a:t>
            </a:r>
            <a:r>
              <a:rPr sz="1900" spc="5" dirty="0" smtClean="0">
                <a:latin typeface="Arial"/>
                <a:cs typeface="Arial"/>
              </a:rPr>
              <a:t> </a:t>
            </a:r>
            <a:r>
              <a:rPr sz="1900" spc="-10" dirty="0" smtClean="0">
                <a:latin typeface="Arial"/>
                <a:cs typeface="Arial"/>
              </a:rPr>
              <a:t>конкре</a:t>
            </a:r>
            <a:r>
              <a:rPr sz="1900" spc="-20" dirty="0" smtClean="0">
                <a:latin typeface="Arial"/>
                <a:cs typeface="Arial"/>
              </a:rPr>
              <a:t>т</a:t>
            </a:r>
            <a:r>
              <a:rPr sz="1900" spc="-10" dirty="0" smtClean="0">
                <a:latin typeface="Arial"/>
                <a:cs typeface="Arial"/>
              </a:rPr>
              <a:t>ного</a:t>
            </a:r>
            <a:r>
              <a:rPr sz="1900" spc="45" dirty="0" smtClean="0">
                <a:latin typeface="Arial"/>
                <a:cs typeface="Arial"/>
              </a:rPr>
              <a:t> </a:t>
            </a:r>
            <a:r>
              <a:rPr sz="1900" spc="-15" dirty="0" smtClean="0">
                <a:latin typeface="Arial"/>
                <a:cs typeface="Arial"/>
              </a:rPr>
              <a:t>прои</a:t>
            </a:r>
            <a:r>
              <a:rPr sz="1900" spc="-20" dirty="0" smtClean="0">
                <a:latin typeface="Arial"/>
                <a:cs typeface="Arial"/>
              </a:rPr>
              <a:t>з</a:t>
            </a:r>
            <a:r>
              <a:rPr sz="1900" spc="-15" dirty="0" smtClean="0">
                <a:latin typeface="Arial"/>
                <a:cs typeface="Arial"/>
              </a:rPr>
              <a:t>водит</a:t>
            </a:r>
            <a:r>
              <a:rPr sz="1900" spc="0" dirty="0" smtClean="0">
                <a:latin typeface="Arial"/>
                <a:cs typeface="Arial"/>
              </a:rPr>
              <a:t>е</a:t>
            </a:r>
            <a:r>
              <a:rPr sz="1900" spc="-15" dirty="0" smtClean="0">
                <a:latin typeface="Arial"/>
                <a:cs typeface="Arial"/>
              </a:rPr>
              <a:t>ля</a:t>
            </a:r>
            <a:r>
              <a:rPr sz="1900" spc="45" dirty="0" smtClean="0">
                <a:latin typeface="Arial"/>
                <a:cs typeface="Arial"/>
              </a:rPr>
              <a:t> </a:t>
            </a:r>
            <a:r>
              <a:rPr sz="1900" spc="-10" dirty="0" smtClean="0">
                <a:latin typeface="Arial"/>
                <a:cs typeface="Arial"/>
              </a:rPr>
              <a:t>(???)</a:t>
            </a:r>
            <a:endParaRPr sz="190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49"/>
              </a:spcBef>
            </a:pPr>
            <a:endParaRPr sz="550"/>
          </a:p>
          <a:p>
            <a:pPr marL="355600" indent="-342900">
              <a:lnSpc>
                <a:spcPct val="100000"/>
              </a:lnSpc>
              <a:buClr>
                <a:srgbClr val="FF0000"/>
              </a:buClr>
              <a:buFont typeface="Meiryo"/>
              <a:buChar char="➢"/>
              <a:tabLst>
                <a:tab pos="354965" algn="l"/>
              </a:tabLst>
            </a:pPr>
            <a:r>
              <a:rPr sz="1900" b="1" u="heavy" spc="-15" dirty="0" smtClean="0">
                <a:solidFill>
                  <a:srgbClr val="FF0000"/>
                </a:solidFill>
                <a:latin typeface="Arial"/>
                <a:cs typeface="Arial"/>
              </a:rPr>
              <a:t>до</a:t>
            </a:r>
            <a:r>
              <a:rPr sz="1900" b="1" u="heavy" spc="-5" dirty="0" smtClean="0">
                <a:solidFill>
                  <a:srgbClr val="FF0000"/>
                </a:solidFill>
                <a:latin typeface="Arial"/>
                <a:cs typeface="Arial"/>
              </a:rPr>
              <a:t>з</a:t>
            </a:r>
            <a:r>
              <a:rPr sz="1900" b="1" u="heavy" spc="-15" dirty="0" smtClean="0">
                <a:solidFill>
                  <a:srgbClr val="FF0000"/>
                </a:solidFill>
                <a:latin typeface="Arial"/>
                <a:cs typeface="Arial"/>
              </a:rPr>
              <a:t>ир</a:t>
            </a:r>
            <a:r>
              <a:rPr sz="1900" b="1" u="heavy" spc="-10" dirty="0" smtClean="0">
                <a:solidFill>
                  <a:srgbClr val="FF0000"/>
                </a:solidFill>
                <a:latin typeface="Arial"/>
                <a:cs typeface="Arial"/>
              </a:rPr>
              <a:t>о</a:t>
            </a:r>
            <a:r>
              <a:rPr sz="1900" b="1" u="heavy" spc="-15" dirty="0" smtClean="0">
                <a:solidFill>
                  <a:srgbClr val="FF0000"/>
                </a:solidFill>
                <a:latin typeface="Arial"/>
                <a:cs typeface="Arial"/>
              </a:rPr>
              <a:t>вка</a:t>
            </a:r>
            <a:r>
              <a:rPr sz="1900" b="1" spc="5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900" spc="-10" dirty="0" smtClean="0">
                <a:latin typeface="Arial"/>
                <a:cs typeface="Arial"/>
              </a:rPr>
              <a:t>лекарств</a:t>
            </a:r>
            <a:r>
              <a:rPr sz="1900" spc="-5" dirty="0" smtClean="0">
                <a:latin typeface="Arial"/>
                <a:cs typeface="Arial"/>
              </a:rPr>
              <a:t>е</a:t>
            </a:r>
            <a:r>
              <a:rPr sz="1900" spc="-15" dirty="0" smtClean="0">
                <a:latin typeface="Arial"/>
                <a:cs typeface="Arial"/>
              </a:rPr>
              <a:t>н</a:t>
            </a:r>
            <a:r>
              <a:rPr sz="1900" spc="-10" dirty="0" smtClean="0">
                <a:latin typeface="Arial"/>
                <a:cs typeface="Arial"/>
              </a:rPr>
              <a:t>ного</a:t>
            </a:r>
            <a:r>
              <a:rPr sz="1900" spc="45" dirty="0" smtClean="0">
                <a:latin typeface="Arial"/>
                <a:cs typeface="Arial"/>
              </a:rPr>
              <a:t> </a:t>
            </a:r>
            <a:r>
              <a:rPr sz="1900" spc="-10" dirty="0" smtClean="0">
                <a:latin typeface="Arial"/>
                <a:cs typeface="Arial"/>
              </a:rPr>
              <a:t>препарата:</a:t>
            </a:r>
            <a:endParaRPr sz="190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0"/>
              </a:spcBef>
            </a:pPr>
            <a:endParaRPr sz="600"/>
          </a:p>
          <a:p>
            <a:pPr marL="299085" indent="-287020">
              <a:lnSpc>
                <a:spcPct val="100000"/>
              </a:lnSpc>
              <a:buFont typeface="Arial"/>
              <a:buChar char="-"/>
              <a:tabLst>
                <a:tab pos="365760" algn="l"/>
              </a:tabLst>
            </a:pPr>
            <a:r>
              <a:rPr sz="1900" spc="-10" dirty="0" smtClean="0">
                <a:latin typeface="Arial"/>
                <a:cs typeface="Arial"/>
              </a:rPr>
              <a:t>с</a:t>
            </a:r>
            <a:r>
              <a:rPr sz="1900" spc="-5" dirty="0" smtClean="0">
                <a:latin typeface="Arial"/>
                <a:cs typeface="Arial"/>
              </a:rPr>
              <a:t> </a:t>
            </a:r>
            <a:r>
              <a:rPr sz="1900" spc="-15" dirty="0" smtClean="0">
                <a:latin typeface="Arial"/>
                <a:cs typeface="Arial"/>
              </a:rPr>
              <a:t>возмо</a:t>
            </a:r>
            <a:r>
              <a:rPr sz="1900" spc="-10" dirty="0" smtClean="0">
                <a:latin typeface="Arial"/>
                <a:cs typeface="Arial"/>
              </a:rPr>
              <a:t>жност</a:t>
            </a:r>
            <a:r>
              <a:rPr sz="1900" spc="-20" dirty="0" smtClean="0">
                <a:latin typeface="Arial"/>
                <a:cs typeface="Arial"/>
              </a:rPr>
              <a:t>ь</a:t>
            </a:r>
            <a:r>
              <a:rPr sz="1900" spc="-15" dirty="0" smtClean="0">
                <a:latin typeface="Arial"/>
                <a:cs typeface="Arial"/>
              </a:rPr>
              <a:t>ю</a:t>
            </a:r>
            <a:r>
              <a:rPr sz="1900" spc="60" dirty="0" smtClean="0">
                <a:latin typeface="Arial"/>
                <a:cs typeface="Arial"/>
              </a:rPr>
              <a:t> </a:t>
            </a:r>
            <a:r>
              <a:rPr sz="1900" spc="-10" dirty="0" smtClean="0">
                <a:latin typeface="Arial"/>
                <a:cs typeface="Arial"/>
              </a:rPr>
              <a:t>поставки</a:t>
            </a:r>
            <a:r>
              <a:rPr sz="1900" spc="25" dirty="0" smtClean="0">
                <a:latin typeface="Arial"/>
                <a:cs typeface="Arial"/>
              </a:rPr>
              <a:t> </a:t>
            </a:r>
            <a:r>
              <a:rPr sz="1900" spc="-10" dirty="0" smtClean="0">
                <a:latin typeface="Arial"/>
                <a:cs typeface="Arial"/>
              </a:rPr>
              <a:t>лекарственного</a:t>
            </a:r>
            <a:r>
              <a:rPr sz="1900" spc="60" dirty="0" smtClean="0">
                <a:latin typeface="Arial"/>
                <a:cs typeface="Arial"/>
              </a:rPr>
              <a:t> </a:t>
            </a:r>
            <a:r>
              <a:rPr sz="1900" spc="-15" dirty="0" smtClean="0">
                <a:latin typeface="Arial"/>
                <a:cs typeface="Arial"/>
              </a:rPr>
              <a:t>препарата</a:t>
            </a:r>
            <a:r>
              <a:rPr sz="1900" spc="65" dirty="0" smtClean="0">
                <a:latin typeface="Arial"/>
                <a:cs typeface="Arial"/>
              </a:rPr>
              <a:t> </a:t>
            </a:r>
            <a:r>
              <a:rPr sz="1900" spc="-10" dirty="0" smtClean="0">
                <a:solidFill>
                  <a:srgbClr val="FF0000"/>
                </a:solidFill>
                <a:latin typeface="Arial"/>
                <a:cs typeface="Arial"/>
              </a:rPr>
              <a:t>в</a:t>
            </a:r>
            <a:r>
              <a:rPr sz="1900" spc="-5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900" spc="-10" dirty="0" smtClean="0">
                <a:solidFill>
                  <a:srgbClr val="FF0000"/>
                </a:solidFill>
                <a:latin typeface="Arial"/>
                <a:cs typeface="Arial"/>
              </a:rPr>
              <a:t>кратной</a:t>
            </a:r>
            <a:r>
              <a:rPr sz="1900" spc="4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900" spc="-10" dirty="0" smtClean="0">
                <a:solidFill>
                  <a:srgbClr val="FF0000"/>
                </a:solidFill>
                <a:latin typeface="Arial"/>
                <a:cs typeface="Arial"/>
              </a:rPr>
              <a:t>доз</a:t>
            </a:r>
            <a:r>
              <a:rPr sz="1900" spc="-25" dirty="0" smtClean="0">
                <a:solidFill>
                  <a:srgbClr val="FF0000"/>
                </a:solidFill>
                <a:latin typeface="Arial"/>
                <a:cs typeface="Arial"/>
              </a:rPr>
              <a:t>и</a:t>
            </a:r>
            <a:r>
              <a:rPr sz="1900" spc="-10" dirty="0" smtClean="0">
                <a:solidFill>
                  <a:srgbClr val="FF0000"/>
                </a:solidFill>
                <a:latin typeface="Arial"/>
                <a:cs typeface="Arial"/>
              </a:rPr>
              <a:t>ровке</a:t>
            </a:r>
            <a:r>
              <a:rPr sz="1900" spc="6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900" spc="-15" dirty="0" smtClean="0">
                <a:solidFill>
                  <a:srgbClr val="FF0000"/>
                </a:solidFill>
                <a:latin typeface="Arial"/>
                <a:cs typeface="Arial"/>
              </a:rPr>
              <a:t>и</a:t>
            </a:r>
            <a:endParaRPr sz="1900">
              <a:latin typeface="Arial"/>
              <a:cs typeface="Arial"/>
            </a:endParaRPr>
          </a:p>
          <a:p>
            <a:pPr marL="299085">
              <a:lnSpc>
                <a:spcPct val="100000"/>
              </a:lnSpc>
            </a:pPr>
            <a:r>
              <a:rPr sz="1900" b="1" u="heavy" spc="-15" dirty="0" smtClean="0">
                <a:solidFill>
                  <a:srgbClr val="FF0000"/>
                </a:solidFill>
                <a:latin typeface="Arial"/>
                <a:cs typeface="Arial"/>
              </a:rPr>
              <a:t>д</a:t>
            </a:r>
            <a:r>
              <a:rPr sz="1900" b="1" u="heavy" spc="-25" dirty="0" smtClean="0">
                <a:solidFill>
                  <a:srgbClr val="FF0000"/>
                </a:solidFill>
                <a:latin typeface="Arial"/>
                <a:cs typeface="Arial"/>
              </a:rPr>
              <a:t>в</a:t>
            </a:r>
            <a:r>
              <a:rPr sz="1900" b="1" u="heavy" spc="-15" dirty="0" smtClean="0">
                <a:solidFill>
                  <a:srgbClr val="FF0000"/>
                </a:solidFill>
                <a:latin typeface="Arial"/>
                <a:cs typeface="Arial"/>
              </a:rPr>
              <a:t>ой</a:t>
            </a:r>
            <a:r>
              <a:rPr sz="1900" b="1" u="heavy" spc="-25" dirty="0" smtClean="0">
                <a:solidFill>
                  <a:srgbClr val="FF0000"/>
                </a:solidFill>
                <a:latin typeface="Arial"/>
                <a:cs typeface="Arial"/>
              </a:rPr>
              <a:t>н</a:t>
            </a:r>
            <a:r>
              <a:rPr sz="1900" b="1" u="heavy" spc="-15" dirty="0" smtClean="0">
                <a:solidFill>
                  <a:srgbClr val="FF0000"/>
                </a:solidFill>
                <a:latin typeface="Arial"/>
                <a:cs typeface="Arial"/>
              </a:rPr>
              <a:t>ом</a:t>
            </a:r>
            <a:r>
              <a:rPr sz="1900" b="1" spc="5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900" spc="-10" dirty="0" smtClean="0">
                <a:solidFill>
                  <a:srgbClr val="FF0000"/>
                </a:solidFill>
                <a:latin typeface="Arial"/>
                <a:cs typeface="Arial"/>
              </a:rPr>
              <a:t>ко</a:t>
            </a:r>
            <a:r>
              <a:rPr sz="1900" spc="-25" dirty="0" smtClean="0">
                <a:solidFill>
                  <a:srgbClr val="FF0000"/>
                </a:solidFill>
                <a:latin typeface="Arial"/>
                <a:cs typeface="Arial"/>
              </a:rPr>
              <a:t>л</a:t>
            </a:r>
            <a:r>
              <a:rPr sz="1900" spc="-15" dirty="0" smtClean="0">
                <a:solidFill>
                  <a:srgbClr val="FF0000"/>
                </a:solidFill>
                <a:latin typeface="Arial"/>
                <a:cs typeface="Arial"/>
              </a:rPr>
              <a:t>и</a:t>
            </a:r>
            <a:r>
              <a:rPr sz="1900" spc="-20" dirty="0" smtClean="0">
                <a:solidFill>
                  <a:srgbClr val="FF0000"/>
                </a:solidFill>
                <a:latin typeface="Arial"/>
                <a:cs typeface="Arial"/>
              </a:rPr>
              <a:t>ч</a:t>
            </a:r>
            <a:r>
              <a:rPr sz="1900" spc="-10" dirty="0" smtClean="0">
                <a:solidFill>
                  <a:srgbClr val="FF0000"/>
                </a:solidFill>
                <a:latin typeface="Arial"/>
                <a:cs typeface="Arial"/>
              </a:rPr>
              <a:t>ес</a:t>
            </a:r>
            <a:r>
              <a:rPr sz="1900" spc="-20" dirty="0" smtClean="0">
                <a:solidFill>
                  <a:srgbClr val="FF0000"/>
                </a:solidFill>
                <a:latin typeface="Arial"/>
                <a:cs typeface="Arial"/>
              </a:rPr>
              <a:t>т</a:t>
            </a:r>
            <a:r>
              <a:rPr sz="1900" spc="-15" dirty="0" smtClean="0">
                <a:solidFill>
                  <a:srgbClr val="FF0000"/>
                </a:solidFill>
                <a:latin typeface="Arial"/>
                <a:cs typeface="Arial"/>
              </a:rPr>
              <a:t>ве</a:t>
            </a:r>
            <a:r>
              <a:rPr sz="1900" spc="-10" dirty="0" smtClean="0">
                <a:latin typeface="Arial"/>
                <a:cs typeface="Arial"/>
              </a:rPr>
              <a:t>,</a:t>
            </a:r>
            <a:endParaRPr sz="190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1"/>
              </a:spcBef>
            </a:pPr>
            <a:endParaRPr sz="600"/>
          </a:p>
          <a:p>
            <a:pPr marL="299085" marR="381000" indent="-287020">
              <a:lnSpc>
                <a:spcPct val="100000"/>
              </a:lnSpc>
              <a:buFont typeface="Arial"/>
              <a:buChar char="-"/>
              <a:tabLst>
                <a:tab pos="299085" algn="l"/>
              </a:tabLst>
            </a:pPr>
            <a:r>
              <a:rPr sz="1900" spc="-10" dirty="0" smtClean="0">
                <a:latin typeface="Arial"/>
                <a:cs typeface="Arial"/>
              </a:rPr>
              <a:t>с</a:t>
            </a:r>
            <a:r>
              <a:rPr sz="1900" spc="-5" dirty="0" smtClean="0">
                <a:latin typeface="Arial"/>
                <a:cs typeface="Arial"/>
              </a:rPr>
              <a:t> </a:t>
            </a:r>
            <a:r>
              <a:rPr sz="1900" spc="-15" dirty="0" smtClean="0">
                <a:latin typeface="Arial"/>
                <a:cs typeface="Arial"/>
              </a:rPr>
              <a:t>возмо</a:t>
            </a:r>
            <a:r>
              <a:rPr sz="1900" spc="-10" dirty="0" smtClean="0">
                <a:latin typeface="Arial"/>
                <a:cs typeface="Arial"/>
              </a:rPr>
              <a:t>жност</a:t>
            </a:r>
            <a:r>
              <a:rPr sz="1900" spc="-20" dirty="0" smtClean="0">
                <a:latin typeface="Arial"/>
                <a:cs typeface="Arial"/>
              </a:rPr>
              <a:t>ь</a:t>
            </a:r>
            <a:r>
              <a:rPr sz="1900" spc="-15" dirty="0" smtClean="0">
                <a:latin typeface="Arial"/>
                <a:cs typeface="Arial"/>
              </a:rPr>
              <a:t>ю</a:t>
            </a:r>
            <a:r>
              <a:rPr sz="1900" spc="60" dirty="0" smtClean="0">
                <a:latin typeface="Arial"/>
                <a:cs typeface="Arial"/>
              </a:rPr>
              <a:t> </a:t>
            </a:r>
            <a:r>
              <a:rPr sz="1900" spc="-10" dirty="0" smtClean="0">
                <a:latin typeface="Arial"/>
                <a:cs typeface="Arial"/>
              </a:rPr>
              <a:t>поставки</a:t>
            </a:r>
            <a:r>
              <a:rPr sz="1900" spc="25" dirty="0" smtClean="0">
                <a:latin typeface="Arial"/>
                <a:cs typeface="Arial"/>
              </a:rPr>
              <a:t> </a:t>
            </a:r>
            <a:r>
              <a:rPr sz="1900" spc="-10" dirty="0" smtClean="0">
                <a:latin typeface="Arial"/>
                <a:cs typeface="Arial"/>
              </a:rPr>
              <a:t>лекарств</a:t>
            </a:r>
            <a:r>
              <a:rPr sz="1900" spc="-5" dirty="0" smtClean="0">
                <a:latin typeface="Arial"/>
                <a:cs typeface="Arial"/>
              </a:rPr>
              <a:t>е</a:t>
            </a:r>
            <a:r>
              <a:rPr sz="1900" spc="-15" dirty="0" smtClean="0">
                <a:latin typeface="Arial"/>
                <a:cs typeface="Arial"/>
              </a:rPr>
              <a:t>н</a:t>
            </a:r>
            <a:r>
              <a:rPr sz="1900" spc="-10" dirty="0" smtClean="0">
                <a:latin typeface="Arial"/>
                <a:cs typeface="Arial"/>
              </a:rPr>
              <a:t>ного</a:t>
            </a:r>
            <a:r>
              <a:rPr sz="1900" spc="45" dirty="0" smtClean="0">
                <a:latin typeface="Arial"/>
                <a:cs typeface="Arial"/>
              </a:rPr>
              <a:t> </a:t>
            </a:r>
            <a:r>
              <a:rPr sz="1900" spc="-15" dirty="0" smtClean="0">
                <a:latin typeface="Arial"/>
                <a:cs typeface="Arial"/>
              </a:rPr>
              <a:t>препарата</a:t>
            </a:r>
            <a:r>
              <a:rPr sz="1900" spc="35" dirty="0" smtClean="0">
                <a:latin typeface="Arial"/>
                <a:cs typeface="Arial"/>
              </a:rPr>
              <a:t> </a:t>
            </a:r>
            <a:r>
              <a:rPr sz="1900" spc="-10" dirty="0" smtClean="0">
                <a:latin typeface="Arial"/>
                <a:cs typeface="Arial"/>
              </a:rPr>
              <a:t>в</a:t>
            </a:r>
            <a:r>
              <a:rPr sz="1900" spc="30" dirty="0" smtClean="0">
                <a:latin typeface="Arial"/>
                <a:cs typeface="Arial"/>
              </a:rPr>
              <a:t> </a:t>
            </a:r>
            <a:r>
              <a:rPr sz="1900" b="1" u="heavy" spc="-15" dirty="0" smtClean="0">
                <a:solidFill>
                  <a:srgbClr val="FF0000"/>
                </a:solidFill>
                <a:latin typeface="Arial"/>
                <a:cs typeface="Arial"/>
              </a:rPr>
              <a:t>некра</a:t>
            </a:r>
            <a:r>
              <a:rPr sz="1900" b="1" u="heavy" spc="-25" dirty="0" smtClean="0">
                <a:solidFill>
                  <a:srgbClr val="FF0000"/>
                </a:solidFill>
                <a:latin typeface="Arial"/>
                <a:cs typeface="Arial"/>
              </a:rPr>
              <a:t>т</a:t>
            </a:r>
            <a:r>
              <a:rPr sz="1900" b="1" u="heavy" spc="-15" dirty="0" smtClean="0">
                <a:solidFill>
                  <a:srgbClr val="FF0000"/>
                </a:solidFill>
                <a:latin typeface="Arial"/>
                <a:cs typeface="Arial"/>
              </a:rPr>
              <a:t>ных</a:t>
            </a:r>
            <a:r>
              <a:rPr sz="1900" b="1" spc="-1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900" b="1" u="heavy" spc="-15" dirty="0" smtClean="0">
                <a:solidFill>
                  <a:srgbClr val="FF0000"/>
                </a:solidFill>
                <a:latin typeface="Arial"/>
                <a:cs typeface="Arial"/>
              </a:rPr>
              <a:t>экв</a:t>
            </a:r>
            <a:r>
              <a:rPr sz="1900" b="1" u="heavy" spc="-25" dirty="0" smtClean="0">
                <a:solidFill>
                  <a:srgbClr val="FF0000"/>
                </a:solidFill>
                <a:latin typeface="Arial"/>
                <a:cs typeface="Arial"/>
              </a:rPr>
              <a:t>и</a:t>
            </a:r>
            <a:r>
              <a:rPr sz="1900" b="1" u="heavy" spc="-15" dirty="0" smtClean="0">
                <a:solidFill>
                  <a:srgbClr val="FF0000"/>
                </a:solidFill>
                <a:latin typeface="Arial"/>
                <a:cs typeface="Arial"/>
              </a:rPr>
              <a:t>вале</a:t>
            </a:r>
            <a:r>
              <a:rPr sz="1900" b="1" u="heavy" spc="-25" dirty="0" smtClean="0">
                <a:solidFill>
                  <a:srgbClr val="FF0000"/>
                </a:solidFill>
                <a:latin typeface="Arial"/>
                <a:cs typeface="Arial"/>
              </a:rPr>
              <a:t>н</a:t>
            </a:r>
            <a:r>
              <a:rPr sz="1900" b="1" u="heavy" spc="-30" dirty="0" smtClean="0">
                <a:solidFill>
                  <a:srgbClr val="FF0000"/>
                </a:solidFill>
                <a:latin typeface="Arial"/>
                <a:cs typeface="Arial"/>
              </a:rPr>
              <a:t>т</a:t>
            </a:r>
            <a:r>
              <a:rPr sz="1900" b="1" u="heavy" spc="-10" dirty="0" smtClean="0">
                <a:solidFill>
                  <a:srgbClr val="FF0000"/>
                </a:solidFill>
                <a:latin typeface="Arial"/>
                <a:cs typeface="Arial"/>
              </a:rPr>
              <a:t>н</a:t>
            </a:r>
            <a:r>
              <a:rPr sz="1900" b="1" u="heavy" spc="-15" dirty="0" smtClean="0">
                <a:solidFill>
                  <a:srgbClr val="FF0000"/>
                </a:solidFill>
                <a:latin typeface="Arial"/>
                <a:cs typeface="Arial"/>
              </a:rPr>
              <a:t>ых</a:t>
            </a:r>
            <a:r>
              <a:rPr sz="1900" b="1" spc="65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900" spc="-10" dirty="0" smtClean="0">
                <a:solidFill>
                  <a:srgbClr val="FF0000"/>
                </a:solidFill>
                <a:latin typeface="Arial"/>
                <a:cs typeface="Arial"/>
              </a:rPr>
              <a:t>доз</a:t>
            </a:r>
            <a:r>
              <a:rPr sz="1900" spc="-25" dirty="0" smtClean="0">
                <a:solidFill>
                  <a:srgbClr val="FF0000"/>
                </a:solidFill>
                <a:latin typeface="Arial"/>
                <a:cs typeface="Arial"/>
              </a:rPr>
              <a:t>и</a:t>
            </a:r>
            <a:r>
              <a:rPr sz="1900" spc="-10" dirty="0" smtClean="0">
                <a:solidFill>
                  <a:srgbClr val="FF0000"/>
                </a:solidFill>
                <a:latin typeface="Arial"/>
                <a:cs typeface="Arial"/>
              </a:rPr>
              <a:t>ровк</a:t>
            </a:r>
            <a:r>
              <a:rPr sz="1900" spc="0" dirty="0" smtClean="0">
                <a:solidFill>
                  <a:srgbClr val="FF0000"/>
                </a:solidFill>
                <a:latin typeface="Arial"/>
                <a:cs typeface="Arial"/>
              </a:rPr>
              <a:t>а</a:t>
            </a:r>
            <a:r>
              <a:rPr sz="1900" spc="-10" dirty="0" smtClean="0">
                <a:solidFill>
                  <a:srgbClr val="FF0000"/>
                </a:solidFill>
                <a:latin typeface="Arial"/>
                <a:cs typeface="Arial"/>
              </a:rPr>
              <a:t>х</a:t>
            </a:r>
            <a:r>
              <a:rPr sz="1900" spc="-10" dirty="0" smtClean="0">
                <a:latin typeface="Arial"/>
                <a:cs typeface="Arial"/>
              </a:rPr>
              <a:t>,</a:t>
            </a:r>
            <a:r>
              <a:rPr sz="1900" spc="45" dirty="0" smtClean="0">
                <a:latin typeface="Arial"/>
                <a:cs typeface="Arial"/>
              </a:rPr>
              <a:t> </a:t>
            </a:r>
            <a:r>
              <a:rPr sz="1900" spc="-15" dirty="0" smtClean="0">
                <a:latin typeface="Arial"/>
                <a:cs typeface="Arial"/>
              </a:rPr>
              <a:t>позволя</a:t>
            </a:r>
            <a:r>
              <a:rPr sz="1900" spc="-10" dirty="0" smtClean="0">
                <a:latin typeface="Arial"/>
                <a:cs typeface="Arial"/>
              </a:rPr>
              <a:t>ю</a:t>
            </a:r>
            <a:r>
              <a:rPr sz="1900" spc="-15" dirty="0" smtClean="0">
                <a:latin typeface="Arial"/>
                <a:cs typeface="Arial"/>
              </a:rPr>
              <a:t>щих</a:t>
            </a:r>
            <a:r>
              <a:rPr sz="1900" spc="15" dirty="0" smtClean="0">
                <a:latin typeface="Arial"/>
                <a:cs typeface="Arial"/>
              </a:rPr>
              <a:t> </a:t>
            </a:r>
            <a:r>
              <a:rPr sz="1900" spc="-10" dirty="0" smtClean="0">
                <a:latin typeface="Arial"/>
                <a:cs typeface="Arial"/>
              </a:rPr>
              <a:t>дост</a:t>
            </a:r>
            <a:r>
              <a:rPr sz="1900" spc="-25" dirty="0" smtClean="0">
                <a:latin typeface="Arial"/>
                <a:cs typeface="Arial"/>
              </a:rPr>
              <a:t>и</a:t>
            </a:r>
            <a:r>
              <a:rPr sz="1900" spc="-10" dirty="0" smtClean="0">
                <a:latin typeface="Arial"/>
                <a:cs typeface="Arial"/>
              </a:rPr>
              <a:t>чь</a:t>
            </a:r>
            <a:r>
              <a:rPr sz="1900" spc="50" dirty="0" smtClean="0">
                <a:latin typeface="Arial"/>
                <a:cs typeface="Arial"/>
              </a:rPr>
              <a:t> </a:t>
            </a:r>
            <a:r>
              <a:rPr sz="1900" spc="-15" dirty="0" smtClean="0">
                <a:solidFill>
                  <a:srgbClr val="FF0000"/>
                </a:solidFill>
                <a:latin typeface="Arial"/>
                <a:cs typeface="Arial"/>
              </a:rPr>
              <a:t>один</a:t>
            </a:r>
            <a:r>
              <a:rPr sz="1900" spc="-10" dirty="0" smtClean="0">
                <a:solidFill>
                  <a:srgbClr val="FF0000"/>
                </a:solidFill>
                <a:latin typeface="Arial"/>
                <a:cs typeface="Arial"/>
              </a:rPr>
              <a:t>ако</a:t>
            </a:r>
            <a:r>
              <a:rPr sz="1900" spc="-5" dirty="0" smtClean="0">
                <a:solidFill>
                  <a:srgbClr val="FF0000"/>
                </a:solidFill>
                <a:latin typeface="Arial"/>
                <a:cs typeface="Arial"/>
              </a:rPr>
              <a:t>в</a:t>
            </a:r>
            <a:r>
              <a:rPr sz="1900" spc="-15" dirty="0" smtClean="0">
                <a:solidFill>
                  <a:srgbClr val="FF0000"/>
                </a:solidFill>
                <a:latin typeface="Arial"/>
                <a:cs typeface="Arial"/>
              </a:rPr>
              <a:t>о</a:t>
            </a:r>
            <a:r>
              <a:rPr sz="1900" spc="-5" dirty="0" smtClean="0">
                <a:solidFill>
                  <a:srgbClr val="FF0000"/>
                </a:solidFill>
                <a:latin typeface="Arial"/>
                <a:cs typeface="Arial"/>
              </a:rPr>
              <a:t>г</a:t>
            </a:r>
            <a:r>
              <a:rPr sz="1900" spc="-15" dirty="0" smtClean="0">
                <a:solidFill>
                  <a:srgbClr val="FF0000"/>
                </a:solidFill>
                <a:latin typeface="Arial"/>
                <a:cs typeface="Arial"/>
              </a:rPr>
              <a:t>о</a:t>
            </a:r>
            <a:r>
              <a:rPr sz="1900" spc="-10" dirty="0" smtClean="0">
                <a:solidFill>
                  <a:srgbClr val="FF0000"/>
                </a:solidFill>
                <a:latin typeface="Arial"/>
                <a:cs typeface="Arial"/>
              </a:rPr>
              <a:t> терапевт</a:t>
            </a:r>
            <a:r>
              <a:rPr sz="1900" spc="-25" dirty="0" smtClean="0">
                <a:solidFill>
                  <a:srgbClr val="FF0000"/>
                </a:solidFill>
                <a:latin typeface="Arial"/>
                <a:cs typeface="Arial"/>
              </a:rPr>
              <a:t>и</a:t>
            </a:r>
            <a:r>
              <a:rPr sz="1900" spc="-15" dirty="0" smtClean="0">
                <a:solidFill>
                  <a:srgbClr val="FF0000"/>
                </a:solidFill>
                <a:latin typeface="Arial"/>
                <a:cs typeface="Arial"/>
              </a:rPr>
              <a:t>че</a:t>
            </a:r>
            <a:r>
              <a:rPr sz="1900" spc="-5" dirty="0" smtClean="0">
                <a:solidFill>
                  <a:srgbClr val="FF0000"/>
                </a:solidFill>
                <a:latin typeface="Arial"/>
                <a:cs typeface="Arial"/>
              </a:rPr>
              <a:t>ск</a:t>
            </a:r>
            <a:r>
              <a:rPr sz="1900" spc="-10" dirty="0" smtClean="0">
                <a:solidFill>
                  <a:srgbClr val="FF0000"/>
                </a:solidFill>
                <a:latin typeface="Arial"/>
                <a:cs typeface="Arial"/>
              </a:rPr>
              <a:t>ого</a:t>
            </a:r>
            <a:r>
              <a:rPr sz="1900" spc="45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900" spc="-10" dirty="0" smtClean="0">
                <a:solidFill>
                  <a:srgbClr val="FF0000"/>
                </a:solidFill>
                <a:latin typeface="Arial"/>
                <a:cs typeface="Arial"/>
              </a:rPr>
              <a:t>э</a:t>
            </a:r>
            <a:r>
              <a:rPr sz="1900" spc="-15" dirty="0" smtClean="0">
                <a:solidFill>
                  <a:srgbClr val="FF0000"/>
                </a:solidFill>
                <a:latin typeface="Arial"/>
                <a:cs typeface="Arial"/>
              </a:rPr>
              <a:t>ффекта</a:t>
            </a:r>
            <a:r>
              <a:rPr sz="1900" spc="45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900" spc="-10" dirty="0" smtClean="0">
                <a:latin typeface="Arial"/>
                <a:cs typeface="Arial"/>
              </a:rPr>
              <a:t>(например,</a:t>
            </a:r>
            <a:r>
              <a:rPr sz="1900" spc="35" dirty="0" smtClean="0">
                <a:latin typeface="Arial"/>
                <a:cs typeface="Arial"/>
              </a:rPr>
              <a:t> </a:t>
            </a:r>
            <a:r>
              <a:rPr sz="1900" spc="-15" dirty="0" smtClean="0">
                <a:latin typeface="Arial"/>
                <a:cs typeface="Arial"/>
              </a:rPr>
              <a:t>флаконы</a:t>
            </a:r>
            <a:r>
              <a:rPr sz="1900" spc="35" dirty="0" smtClean="0">
                <a:latin typeface="Arial"/>
                <a:cs typeface="Arial"/>
              </a:rPr>
              <a:t> </a:t>
            </a:r>
            <a:r>
              <a:rPr sz="1900" spc="-10" dirty="0" smtClean="0">
                <a:latin typeface="Arial"/>
                <a:cs typeface="Arial"/>
              </a:rPr>
              <a:t>2,5</a:t>
            </a:r>
            <a:r>
              <a:rPr sz="1900" spc="-5" dirty="0" smtClean="0">
                <a:latin typeface="Arial"/>
                <a:cs typeface="Arial"/>
              </a:rPr>
              <a:t> </a:t>
            </a:r>
            <a:r>
              <a:rPr sz="1900" spc="-10" dirty="0" smtClean="0">
                <a:latin typeface="Arial"/>
                <a:cs typeface="Arial"/>
              </a:rPr>
              <a:t>мг, </a:t>
            </a:r>
            <a:r>
              <a:rPr sz="1900" spc="-15" dirty="0" smtClean="0">
                <a:latin typeface="Arial"/>
                <a:cs typeface="Arial"/>
              </a:rPr>
              <a:t>или</a:t>
            </a:r>
            <a:r>
              <a:rPr sz="1900" spc="10" dirty="0" smtClean="0">
                <a:latin typeface="Arial"/>
                <a:cs typeface="Arial"/>
              </a:rPr>
              <a:t> </a:t>
            </a:r>
            <a:r>
              <a:rPr sz="1900" spc="-15" dirty="0" smtClean="0">
                <a:latin typeface="Arial"/>
                <a:cs typeface="Arial"/>
              </a:rPr>
              <a:t>2</a:t>
            </a:r>
            <a:r>
              <a:rPr sz="1900" spc="-5" dirty="0" smtClean="0">
                <a:latin typeface="Arial"/>
                <a:cs typeface="Arial"/>
              </a:rPr>
              <a:t> </a:t>
            </a:r>
            <a:r>
              <a:rPr sz="1900" spc="-15" dirty="0" smtClean="0">
                <a:latin typeface="Arial"/>
                <a:cs typeface="Arial"/>
              </a:rPr>
              <a:t>3</a:t>
            </a:r>
            <a:r>
              <a:rPr sz="1900" spc="10" dirty="0" smtClean="0">
                <a:latin typeface="Arial"/>
                <a:cs typeface="Arial"/>
              </a:rPr>
              <a:t> </a:t>
            </a:r>
            <a:r>
              <a:rPr sz="1900" spc="-15" dirty="0" smtClean="0">
                <a:latin typeface="Arial"/>
                <a:cs typeface="Arial"/>
              </a:rPr>
              <a:t>м</a:t>
            </a:r>
            <a:r>
              <a:rPr sz="1900" spc="-5" dirty="0" smtClean="0">
                <a:latin typeface="Arial"/>
                <a:cs typeface="Arial"/>
              </a:rPr>
              <a:t>г</a:t>
            </a:r>
            <a:r>
              <a:rPr sz="1900" spc="-10" dirty="0" smtClean="0">
                <a:latin typeface="Arial"/>
                <a:cs typeface="Arial"/>
              </a:rPr>
              <a:t>,</a:t>
            </a:r>
            <a:r>
              <a:rPr sz="1900" spc="-15" dirty="0" smtClean="0">
                <a:latin typeface="Arial"/>
                <a:cs typeface="Arial"/>
              </a:rPr>
              <a:t> или </a:t>
            </a:r>
            <a:r>
              <a:rPr sz="1900" spc="-10" dirty="0" smtClean="0">
                <a:latin typeface="Arial"/>
                <a:cs typeface="Arial"/>
              </a:rPr>
              <a:t>3,5</a:t>
            </a:r>
            <a:r>
              <a:rPr sz="1900" spc="10" dirty="0" smtClean="0">
                <a:latin typeface="Arial"/>
                <a:cs typeface="Arial"/>
              </a:rPr>
              <a:t> </a:t>
            </a:r>
            <a:r>
              <a:rPr sz="1900" spc="-15" dirty="0" smtClean="0">
                <a:latin typeface="Arial"/>
                <a:cs typeface="Arial"/>
              </a:rPr>
              <a:t>м</a:t>
            </a:r>
            <a:r>
              <a:rPr sz="1900" spc="-5" dirty="0" smtClean="0">
                <a:latin typeface="Arial"/>
                <a:cs typeface="Arial"/>
              </a:rPr>
              <a:t>г</a:t>
            </a:r>
            <a:r>
              <a:rPr sz="1900" spc="-10" dirty="0" smtClean="0">
                <a:latin typeface="Arial"/>
                <a:cs typeface="Arial"/>
              </a:rPr>
              <a:t>),</a:t>
            </a:r>
            <a:endParaRPr sz="190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0"/>
              </a:spcBef>
              <a:buFont typeface="Arial"/>
              <a:buChar char="-"/>
            </a:pPr>
            <a:endParaRPr sz="600"/>
          </a:p>
          <a:p>
            <a:pPr marL="299085" indent="-287020">
              <a:lnSpc>
                <a:spcPct val="100000"/>
              </a:lnSpc>
              <a:buFont typeface="Arial"/>
              <a:buChar char="-"/>
              <a:tabLst>
                <a:tab pos="299085" algn="l"/>
              </a:tabLst>
            </a:pPr>
            <a:r>
              <a:rPr sz="1900" u="heavy" spc="-10" dirty="0" smtClean="0">
                <a:solidFill>
                  <a:srgbClr val="FF0000"/>
                </a:solidFill>
                <a:latin typeface="Arial"/>
                <a:cs typeface="Arial"/>
              </a:rPr>
              <a:t>допускае</a:t>
            </a:r>
            <a:r>
              <a:rPr sz="1900" u="heavy" spc="-20" dirty="0" smtClean="0">
                <a:solidFill>
                  <a:srgbClr val="FF0000"/>
                </a:solidFill>
                <a:latin typeface="Arial"/>
                <a:cs typeface="Arial"/>
              </a:rPr>
              <a:t>т</a:t>
            </a:r>
            <a:r>
              <a:rPr sz="1900" u="heavy" spc="-10" dirty="0" smtClean="0">
                <a:solidFill>
                  <a:srgbClr val="FF0000"/>
                </a:solidFill>
                <a:latin typeface="Arial"/>
                <a:cs typeface="Arial"/>
              </a:rPr>
              <a:t>ся</a:t>
            </a:r>
            <a:r>
              <a:rPr sz="1900" u="heavy" spc="3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900" u="heavy" spc="-10" dirty="0" smtClean="0">
                <a:solidFill>
                  <a:srgbClr val="FF0000"/>
                </a:solidFill>
                <a:latin typeface="Arial"/>
                <a:cs typeface="Arial"/>
              </a:rPr>
              <a:t>ука</a:t>
            </a:r>
            <a:r>
              <a:rPr sz="1900" u="heavy" spc="-20" dirty="0" smtClean="0">
                <a:solidFill>
                  <a:srgbClr val="FF0000"/>
                </a:solidFill>
                <a:latin typeface="Arial"/>
                <a:cs typeface="Arial"/>
              </a:rPr>
              <a:t>з</a:t>
            </a:r>
            <a:r>
              <a:rPr sz="1900" u="heavy" spc="-15" dirty="0" smtClean="0">
                <a:solidFill>
                  <a:srgbClr val="FF0000"/>
                </a:solidFill>
                <a:latin typeface="Arial"/>
                <a:cs typeface="Arial"/>
              </a:rPr>
              <a:t>ан</a:t>
            </a:r>
            <a:r>
              <a:rPr sz="1900" u="heavy" spc="-25" dirty="0" smtClean="0">
                <a:solidFill>
                  <a:srgbClr val="FF0000"/>
                </a:solidFill>
                <a:latin typeface="Arial"/>
                <a:cs typeface="Arial"/>
              </a:rPr>
              <a:t>и</a:t>
            </a:r>
            <a:r>
              <a:rPr sz="1900" u="heavy" spc="-15" dirty="0" smtClean="0">
                <a:solidFill>
                  <a:srgbClr val="FF0000"/>
                </a:solidFill>
                <a:latin typeface="Arial"/>
                <a:cs typeface="Arial"/>
              </a:rPr>
              <a:t>е</a:t>
            </a:r>
            <a:r>
              <a:rPr sz="1900" u="heavy" spc="4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900" u="heavy" spc="-10" dirty="0" smtClean="0">
                <a:solidFill>
                  <a:srgbClr val="FF0000"/>
                </a:solidFill>
                <a:latin typeface="Arial"/>
                <a:cs typeface="Arial"/>
              </a:rPr>
              <a:t>ко</a:t>
            </a:r>
            <a:r>
              <a:rPr sz="1900" u="heavy" spc="-25" dirty="0" smtClean="0">
                <a:solidFill>
                  <a:srgbClr val="FF0000"/>
                </a:solidFill>
                <a:latin typeface="Arial"/>
                <a:cs typeface="Arial"/>
              </a:rPr>
              <a:t>нц</a:t>
            </a:r>
            <a:r>
              <a:rPr sz="1900" u="heavy" spc="-15" dirty="0" smtClean="0">
                <a:solidFill>
                  <a:srgbClr val="FF0000"/>
                </a:solidFill>
                <a:latin typeface="Arial"/>
                <a:cs typeface="Arial"/>
              </a:rPr>
              <a:t>ен</a:t>
            </a:r>
            <a:r>
              <a:rPr sz="1900" u="heavy" spc="-20" dirty="0" smtClean="0">
                <a:solidFill>
                  <a:srgbClr val="FF0000"/>
                </a:solidFill>
                <a:latin typeface="Arial"/>
                <a:cs typeface="Arial"/>
              </a:rPr>
              <a:t>т</a:t>
            </a:r>
            <a:r>
              <a:rPr sz="1900" u="heavy" spc="-5" dirty="0" smtClean="0">
                <a:solidFill>
                  <a:srgbClr val="FF0000"/>
                </a:solidFill>
                <a:latin typeface="Arial"/>
                <a:cs typeface="Arial"/>
              </a:rPr>
              <a:t>ра</a:t>
            </a:r>
            <a:r>
              <a:rPr sz="1900" u="heavy" spc="-25" dirty="0" smtClean="0">
                <a:solidFill>
                  <a:srgbClr val="FF0000"/>
                </a:solidFill>
                <a:latin typeface="Arial"/>
                <a:cs typeface="Arial"/>
              </a:rPr>
              <a:t>ц</a:t>
            </a:r>
            <a:r>
              <a:rPr sz="1900" u="heavy" spc="-10" dirty="0" smtClean="0">
                <a:solidFill>
                  <a:srgbClr val="FF0000"/>
                </a:solidFill>
                <a:latin typeface="Arial"/>
                <a:cs typeface="Arial"/>
              </a:rPr>
              <a:t>и</a:t>
            </a:r>
            <a:r>
              <a:rPr sz="1900" u="heavy" spc="-15" dirty="0" smtClean="0">
                <a:solidFill>
                  <a:srgbClr val="FF0000"/>
                </a:solidFill>
                <a:latin typeface="Arial"/>
                <a:cs typeface="Arial"/>
              </a:rPr>
              <a:t>и</a:t>
            </a:r>
            <a:r>
              <a:rPr sz="1900" spc="55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900" spc="-15" dirty="0" smtClean="0">
                <a:latin typeface="Arial"/>
                <a:cs typeface="Arial"/>
              </a:rPr>
              <a:t>ле</a:t>
            </a:r>
            <a:r>
              <a:rPr sz="1900" spc="-20" dirty="0" smtClean="0">
                <a:latin typeface="Arial"/>
                <a:cs typeface="Arial"/>
              </a:rPr>
              <a:t>к</a:t>
            </a:r>
            <a:r>
              <a:rPr sz="1900" spc="-10" dirty="0" smtClean="0">
                <a:latin typeface="Arial"/>
                <a:cs typeface="Arial"/>
              </a:rPr>
              <a:t>арственного</a:t>
            </a:r>
            <a:r>
              <a:rPr sz="1900" spc="55" dirty="0" smtClean="0">
                <a:latin typeface="Arial"/>
                <a:cs typeface="Arial"/>
              </a:rPr>
              <a:t> </a:t>
            </a:r>
            <a:r>
              <a:rPr sz="1900" spc="-15" dirty="0" smtClean="0">
                <a:latin typeface="Arial"/>
                <a:cs typeface="Arial"/>
              </a:rPr>
              <a:t>пре</a:t>
            </a:r>
            <a:r>
              <a:rPr sz="1900" spc="-10" dirty="0" smtClean="0">
                <a:latin typeface="Arial"/>
                <a:cs typeface="Arial"/>
              </a:rPr>
              <a:t>п</a:t>
            </a:r>
            <a:r>
              <a:rPr sz="1900" spc="-15" dirty="0" smtClean="0">
                <a:latin typeface="Arial"/>
                <a:cs typeface="Arial"/>
              </a:rPr>
              <a:t>арата</a:t>
            </a:r>
            <a:r>
              <a:rPr sz="1900" spc="25" dirty="0" smtClean="0">
                <a:latin typeface="Arial"/>
                <a:cs typeface="Arial"/>
              </a:rPr>
              <a:t> </a:t>
            </a:r>
            <a:r>
              <a:rPr sz="1900" u="heavy" spc="-25" dirty="0" smtClean="0">
                <a:solidFill>
                  <a:srgbClr val="FF0000"/>
                </a:solidFill>
                <a:latin typeface="Arial"/>
                <a:cs typeface="Arial"/>
              </a:rPr>
              <a:t>б</a:t>
            </a:r>
            <a:r>
              <a:rPr sz="1900" u="heavy" spc="-10" dirty="0" smtClean="0">
                <a:solidFill>
                  <a:srgbClr val="FF0000"/>
                </a:solidFill>
                <a:latin typeface="Arial"/>
                <a:cs typeface="Arial"/>
              </a:rPr>
              <a:t>ез</a:t>
            </a:r>
            <a:r>
              <a:rPr sz="1900" spc="15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900" spc="-10" dirty="0" smtClean="0">
                <a:latin typeface="Arial"/>
                <a:cs typeface="Arial"/>
              </a:rPr>
              <a:t>ус</a:t>
            </a:r>
            <a:r>
              <a:rPr sz="1900" spc="-20" dirty="0" smtClean="0">
                <a:latin typeface="Arial"/>
                <a:cs typeface="Arial"/>
              </a:rPr>
              <a:t>т</a:t>
            </a:r>
            <a:r>
              <a:rPr sz="1900" spc="-15" dirty="0" smtClean="0">
                <a:latin typeface="Arial"/>
                <a:cs typeface="Arial"/>
              </a:rPr>
              <a:t>анов</a:t>
            </a:r>
            <a:r>
              <a:rPr sz="1900" spc="-25" dirty="0" smtClean="0">
                <a:latin typeface="Arial"/>
                <a:cs typeface="Arial"/>
              </a:rPr>
              <a:t>л</a:t>
            </a:r>
            <a:r>
              <a:rPr sz="1900" spc="-15" dirty="0" smtClean="0">
                <a:latin typeface="Arial"/>
                <a:cs typeface="Arial"/>
              </a:rPr>
              <a:t>е</a:t>
            </a:r>
            <a:r>
              <a:rPr sz="1900" spc="-10" dirty="0" smtClean="0">
                <a:latin typeface="Arial"/>
                <a:cs typeface="Arial"/>
              </a:rPr>
              <a:t>н</a:t>
            </a:r>
            <a:r>
              <a:rPr sz="1900" spc="-15" dirty="0" smtClean="0">
                <a:latin typeface="Arial"/>
                <a:cs typeface="Arial"/>
              </a:rPr>
              <a:t>ия</a:t>
            </a:r>
            <a:endParaRPr sz="1900">
              <a:latin typeface="Arial"/>
              <a:cs typeface="Arial"/>
            </a:endParaRPr>
          </a:p>
          <a:p>
            <a:pPr marL="299085">
              <a:lnSpc>
                <a:spcPct val="100000"/>
              </a:lnSpc>
            </a:pPr>
            <a:r>
              <a:rPr sz="1900" u="heavy" spc="-10" dirty="0" smtClean="0">
                <a:solidFill>
                  <a:srgbClr val="FF0000"/>
                </a:solidFill>
                <a:latin typeface="Arial"/>
                <a:cs typeface="Arial"/>
              </a:rPr>
              <a:t>крат</a:t>
            </a:r>
            <a:r>
              <a:rPr sz="1900" u="heavy" spc="-25" dirty="0" smtClean="0">
                <a:solidFill>
                  <a:srgbClr val="FF0000"/>
                </a:solidFill>
                <a:latin typeface="Arial"/>
                <a:cs typeface="Arial"/>
              </a:rPr>
              <a:t>н</a:t>
            </a:r>
            <a:r>
              <a:rPr sz="1900" u="heavy" spc="-10" dirty="0" smtClean="0">
                <a:solidFill>
                  <a:srgbClr val="FF0000"/>
                </a:solidFill>
                <a:latin typeface="Arial"/>
                <a:cs typeface="Arial"/>
              </a:rPr>
              <a:t>ости</a:t>
            </a:r>
            <a:endParaRPr sz="1900">
              <a:latin typeface="Arial"/>
              <a:cs typeface="Arial"/>
            </a:endParaRPr>
          </a:p>
          <a:p>
            <a:pPr>
              <a:lnSpc>
                <a:spcPts val="600"/>
              </a:lnSpc>
              <a:spcBef>
                <a:spcPts val="0"/>
              </a:spcBef>
            </a:pPr>
            <a:endParaRPr sz="600"/>
          </a:p>
          <a:p>
            <a:pPr marL="299085" indent="-287020">
              <a:lnSpc>
                <a:spcPct val="100000"/>
              </a:lnSpc>
              <a:buClr>
                <a:srgbClr val="FF0000"/>
              </a:buClr>
              <a:buFont typeface="Meiryo"/>
              <a:buChar char="➢"/>
              <a:tabLst>
                <a:tab pos="299085" algn="l"/>
              </a:tabLst>
            </a:pPr>
            <a:r>
              <a:rPr sz="1900" b="1" spc="-15" dirty="0" smtClean="0">
                <a:solidFill>
                  <a:srgbClr val="FF0000"/>
                </a:solidFill>
                <a:latin typeface="Arial"/>
                <a:cs typeface="Arial"/>
              </a:rPr>
              <a:t>о</a:t>
            </a:r>
            <a:r>
              <a:rPr sz="1900" b="1" spc="-10" dirty="0" smtClean="0">
                <a:solidFill>
                  <a:srgbClr val="FF0000"/>
                </a:solidFill>
                <a:latin typeface="Arial"/>
                <a:cs typeface="Arial"/>
              </a:rPr>
              <a:t>с</a:t>
            </a:r>
            <a:r>
              <a:rPr sz="1900" b="1" spc="-30" dirty="0" smtClean="0">
                <a:solidFill>
                  <a:srgbClr val="FF0000"/>
                </a:solidFill>
                <a:latin typeface="Arial"/>
                <a:cs typeface="Arial"/>
              </a:rPr>
              <a:t>т</a:t>
            </a:r>
            <a:r>
              <a:rPr sz="1900" b="1" spc="-15" dirty="0" smtClean="0">
                <a:solidFill>
                  <a:srgbClr val="FF0000"/>
                </a:solidFill>
                <a:latin typeface="Arial"/>
                <a:cs typeface="Arial"/>
              </a:rPr>
              <a:t>а</a:t>
            </a:r>
            <a:r>
              <a:rPr sz="1900" b="1" spc="-30" dirty="0" smtClean="0">
                <a:solidFill>
                  <a:srgbClr val="FF0000"/>
                </a:solidFill>
                <a:latin typeface="Arial"/>
                <a:cs typeface="Arial"/>
              </a:rPr>
              <a:t>т</a:t>
            </a:r>
            <a:r>
              <a:rPr sz="1900" b="1" spc="-15" dirty="0" smtClean="0">
                <a:solidFill>
                  <a:srgbClr val="FF0000"/>
                </a:solidFill>
                <a:latin typeface="Arial"/>
                <a:cs typeface="Arial"/>
              </a:rPr>
              <a:t>о</a:t>
            </a:r>
            <a:r>
              <a:rPr sz="1900" b="1" spc="-10" dirty="0" smtClean="0">
                <a:solidFill>
                  <a:srgbClr val="FF0000"/>
                </a:solidFill>
                <a:latin typeface="Arial"/>
                <a:cs typeface="Arial"/>
              </a:rPr>
              <a:t>ч</a:t>
            </a:r>
            <a:r>
              <a:rPr sz="1900" b="1" spc="-15" dirty="0" smtClean="0">
                <a:solidFill>
                  <a:srgbClr val="FF0000"/>
                </a:solidFill>
                <a:latin typeface="Arial"/>
                <a:cs typeface="Arial"/>
              </a:rPr>
              <a:t>ный</a:t>
            </a:r>
            <a:r>
              <a:rPr sz="1900" b="1" spc="4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900" b="1" spc="-15" dirty="0" smtClean="0">
                <a:solidFill>
                  <a:srgbClr val="FF0000"/>
                </a:solidFill>
                <a:latin typeface="Arial"/>
                <a:cs typeface="Arial"/>
              </a:rPr>
              <a:t>с</a:t>
            </a:r>
            <a:r>
              <a:rPr sz="1900" b="1" spc="-10" dirty="0" smtClean="0">
                <a:solidFill>
                  <a:srgbClr val="FF0000"/>
                </a:solidFill>
                <a:latin typeface="Arial"/>
                <a:cs typeface="Arial"/>
              </a:rPr>
              <a:t>р</a:t>
            </a:r>
            <a:r>
              <a:rPr sz="1900" b="1" spc="-15" dirty="0" smtClean="0">
                <a:solidFill>
                  <a:srgbClr val="FF0000"/>
                </a:solidFill>
                <a:latin typeface="Arial"/>
                <a:cs typeface="Arial"/>
              </a:rPr>
              <a:t>ок </a:t>
            </a:r>
            <a:r>
              <a:rPr sz="1900" b="1" spc="-10" dirty="0" smtClean="0">
                <a:solidFill>
                  <a:srgbClr val="FF0000"/>
                </a:solidFill>
                <a:latin typeface="Arial"/>
                <a:cs typeface="Arial"/>
              </a:rPr>
              <a:t>го</a:t>
            </a:r>
            <a:r>
              <a:rPr sz="1900" b="1" spc="-15" dirty="0" smtClean="0">
                <a:solidFill>
                  <a:srgbClr val="FF0000"/>
                </a:solidFill>
                <a:latin typeface="Arial"/>
                <a:cs typeface="Arial"/>
              </a:rPr>
              <a:t>д</a:t>
            </a:r>
            <a:r>
              <a:rPr sz="1900" b="1" spc="-25" dirty="0" smtClean="0">
                <a:solidFill>
                  <a:srgbClr val="FF0000"/>
                </a:solidFill>
                <a:latin typeface="Arial"/>
                <a:cs typeface="Arial"/>
              </a:rPr>
              <a:t>н</a:t>
            </a:r>
            <a:r>
              <a:rPr sz="1900" b="1" spc="-15" dirty="0" smtClean="0">
                <a:solidFill>
                  <a:srgbClr val="FF0000"/>
                </a:solidFill>
                <a:latin typeface="Arial"/>
                <a:cs typeface="Arial"/>
              </a:rPr>
              <a:t>о</a:t>
            </a:r>
            <a:r>
              <a:rPr sz="1900" b="1" spc="-10" dirty="0" smtClean="0">
                <a:solidFill>
                  <a:srgbClr val="FF0000"/>
                </a:solidFill>
                <a:latin typeface="Arial"/>
                <a:cs typeface="Arial"/>
              </a:rPr>
              <a:t>с</a:t>
            </a:r>
            <a:r>
              <a:rPr sz="1900" b="1" spc="-30" dirty="0" smtClean="0">
                <a:solidFill>
                  <a:srgbClr val="FF0000"/>
                </a:solidFill>
                <a:latin typeface="Arial"/>
                <a:cs typeface="Arial"/>
              </a:rPr>
              <a:t>т</a:t>
            </a:r>
            <a:r>
              <a:rPr sz="1900" b="1" spc="-15" dirty="0" smtClean="0">
                <a:solidFill>
                  <a:srgbClr val="FF0000"/>
                </a:solidFill>
                <a:latin typeface="Arial"/>
                <a:cs typeface="Arial"/>
              </a:rPr>
              <a:t>и</a:t>
            </a:r>
            <a:r>
              <a:rPr sz="1900" b="1" spc="25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900" u="heavy" spc="-10" dirty="0" smtClean="0">
                <a:latin typeface="Arial"/>
                <a:cs typeface="Arial"/>
              </a:rPr>
              <a:t>в </a:t>
            </a:r>
            <a:r>
              <a:rPr sz="1900" u="heavy" spc="-15" dirty="0" smtClean="0">
                <a:latin typeface="Arial"/>
                <a:cs typeface="Arial"/>
              </a:rPr>
              <a:t>един</a:t>
            </a:r>
            <a:r>
              <a:rPr sz="1900" u="heavy" spc="-25" dirty="0" smtClean="0">
                <a:latin typeface="Arial"/>
                <a:cs typeface="Arial"/>
              </a:rPr>
              <a:t>иц</a:t>
            </a:r>
            <a:r>
              <a:rPr sz="1900" u="heavy" spc="-5" dirty="0" smtClean="0">
                <a:latin typeface="Arial"/>
                <a:cs typeface="Arial"/>
              </a:rPr>
              <a:t>а</a:t>
            </a:r>
            <a:r>
              <a:rPr sz="1900" u="heavy" spc="-10" dirty="0" smtClean="0">
                <a:latin typeface="Arial"/>
                <a:cs typeface="Arial"/>
              </a:rPr>
              <a:t>х</a:t>
            </a:r>
            <a:r>
              <a:rPr sz="1900" u="heavy" spc="30" dirty="0" smtClean="0">
                <a:latin typeface="Arial"/>
                <a:cs typeface="Arial"/>
              </a:rPr>
              <a:t> </a:t>
            </a:r>
            <a:r>
              <a:rPr sz="1900" u="heavy" spc="-15" dirty="0" smtClean="0">
                <a:latin typeface="Arial"/>
                <a:cs typeface="Arial"/>
              </a:rPr>
              <a:t>и</a:t>
            </a:r>
            <a:r>
              <a:rPr sz="1900" u="heavy" spc="-20" dirty="0" smtClean="0">
                <a:latin typeface="Arial"/>
                <a:cs typeface="Arial"/>
              </a:rPr>
              <a:t>з</a:t>
            </a:r>
            <a:r>
              <a:rPr sz="1900" u="heavy" spc="-15" dirty="0" smtClean="0">
                <a:latin typeface="Arial"/>
                <a:cs typeface="Arial"/>
              </a:rPr>
              <a:t>ме</a:t>
            </a:r>
            <a:r>
              <a:rPr sz="1900" u="heavy" spc="-10" dirty="0" smtClean="0">
                <a:latin typeface="Arial"/>
                <a:cs typeface="Arial"/>
              </a:rPr>
              <a:t>р</a:t>
            </a:r>
            <a:r>
              <a:rPr sz="1900" u="heavy" spc="-15" dirty="0" smtClean="0">
                <a:latin typeface="Arial"/>
                <a:cs typeface="Arial"/>
              </a:rPr>
              <a:t>ения</a:t>
            </a:r>
            <a:r>
              <a:rPr sz="1900" u="heavy" spc="40" dirty="0" smtClean="0">
                <a:latin typeface="Arial"/>
                <a:cs typeface="Arial"/>
              </a:rPr>
              <a:t> </a:t>
            </a:r>
            <a:r>
              <a:rPr sz="1900" u="heavy" spc="-15" dirty="0" smtClean="0">
                <a:latin typeface="Arial"/>
                <a:cs typeface="Arial"/>
              </a:rPr>
              <a:t>вре</a:t>
            </a:r>
            <a:r>
              <a:rPr sz="1900" u="heavy" spc="-10" dirty="0" smtClean="0">
                <a:latin typeface="Arial"/>
                <a:cs typeface="Arial"/>
              </a:rPr>
              <a:t>м</a:t>
            </a:r>
            <a:r>
              <a:rPr sz="1900" u="heavy" spc="-15" dirty="0" smtClean="0">
                <a:latin typeface="Arial"/>
                <a:cs typeface="Arial"/>
              </a:rPr>
              <a:t>ен</a:t>
            </a:r>
            <a:r>
              <a:rPr sz="1900" u="heavy" spc="-10" dirty="0" smtClean="0">
                <a:latin typeface="Arial"/>
                <a:cs typeface="Arial"/>
              </a:rPr>
              <a:t>и</a:t>
            </a:r>
            <a:r>
              <a:rPr sz="1900" b="1" spc="-10" dirty="0" smtClean="0">
                <a:solidFill>
                  <a:srgbClr val="FF0000"/>
                </a:solidFill>
                <a:latin typeface="Arial"/>
                <a:cs typeface="Arial"/>
              </a:rPr>
              <a:t>.</a:t>
            </a:r>
            <a:endParaRPr sz="1900">
              <a:latin typeface="Arial"/>
              <a:cs typeface="Arial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300" spc="-90" dirty="0" smtClean="0">
                <a:latin typeface="Arial"/>
                <a:cs typeface="Arial"/>
              </a:rPr>
              <a:t> </a:t>
            </a:r>
            <a:r>
              <a:rPr sz="1300" spc="-15" dirty="0" smtClean="0">
                <a:latin typeface="Arial"/>
                <a:cs typeface="Arial"/>
              </a:rPr>
              <a:t>2018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b="1" dirty="0" smtClean="0">
                <a:solidFill>
                  <a:srgbClr val="FFFFFF"/>
                </a:solidFill>
                <a:latin typeface="Arial"/>
                <a:cs typeface="Arial"/>
              </a:rPr>
              <a:pPr marL="25400">
                <a:lnSpc>
                  <a:spcPct val="100000"/>
                </a:lnSpc>
              </a:pPr>
              <a:t>7</a:t>
            </a:fld>
            <a:endParaRPr sz="1400">
              <a:latin typeface="Arial"/>
              <a:cs typeface="Arial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ru-RU" sz="1400" dirty="0" smtClean="0">
                <a:hlinkClick r:id="rId2"/>
              </a:rPr>
              <a:t>minzdravro2@yandex.ru</a:t>
            </a:r>
            <a:endParaRPr sz="13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981580" y="424942"/>
            <a:ext cx="7279640" cy="74168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0000"/>
              </a:lnSpc>
            </a:pPr>
            <a:r>
              <a:rPr sz="2400" b="1" dirty="0" smtClean="0">
                <a:solidFill>
                  <a:srgbClr val="001F5F"/>
                </a:solidFill>
                <a:latin typeface="Arial"/>
                <a:cs typeface="Arial"/>
              </a:rPr>
              <a:t>ГБУ</a:t>
            </a:r>
            <a:r>
              <a:rPr lang="ru-RU" sz="2400" b="1" dirty="0" smtClean="0">
                <a:solidFill>
                  <a:srgbClr val="001F5F"/>
                </a:solidFill>
                <a:latin typeface="Arial"/>
                <a:cs typeface="Arial"/>
              </a:rPr>
              <a:t>З </a:t>
            </a:r>
            <a:r>
              <a:rPr sz="2400" b="1" spc="-15" dirty="0" smtClean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spc="0" dirty="0" smtClean="0">
                <a:solidFill>
                  <a:srgbClr val="001F5F"/>
                </a:solidFill>
                <a:latin typeface="Arial"/>
                <a:cs typeface="Arial"/>
              </a:rPr>
              <a:t>«КОСТ</a:t>
            </a:r>
            <a:r>
              <a:rPr sz="2400" b="1" spc="-10" dirty="0" smtClean="0">
                <a:solidFill>
                  <a:srgbClr val="001F5F"/>
                </a:solidFill>
                <a:latin typeface="Arial"/>
                <a:cs typeface="Arial"/>
              </a:rPr>
              <a:t>Р</a:t>
            </a:r>
            <a:r>
              <a:rPr sz="2400" b="1" spc="0" dirty="0" smtClean="0">
                <a:solidFill>
                  <a:srgbClr val="001F5F"/>
                </a:solidFill>
                <a:latin typeface="Arial"/>
                <a:cs typeface="Arial"/>
              </a:rPr>
              <a:t>О</a:t>
            </a:r>
            <a:r>
              <a:rPr sz="2400" b="1" spc="5" dirty="0" smtClean="0">
                <a:solidFill>
                  <a:srgbClr val="001F5F"/>
                </a:solidFill>
                <a:latin typeface="Arial"/>
                <a:cs typeface="Arial"/>
              </a:rPr>
              <a:t>М</a:t>
            </a:r>
            <a:r>
              <a:rPr sz="2400" b="1" spc="0" dirty="0" smtClean="0">
                <a:solidFill>
                  <a:srgbClr val="001F5F"/>
                </a:solidFill>
                <a:latin typeface="Arial"/>
                <a:cs typeface="Arial"/>
              </a:rPr>
              <a:t>СКОЙ</a:t>
            </a:r>
            <a:r>
              <a:rPr sz="2400" b="1" spc="-20" dirty="0" smtClean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spc="0" dirty="0" smtClean="0">
                <a:solidFill>
                  <a:srgbClr val="001F5F"/>
                </a:solidFill>
                <a:latin typeface="Arial"/>
                <a:cs typeface="Arial"/>
              </a:rPr>
              <a:t>ОНКОЛОГИЧЕСКИЙ ДИ</a:t>
            </a:r>
            <a:r>
              <a:rPr sz="2400" b="1" spc="-10" dirty="0" smtClean="0">
                <a:solidFill>
                  <a:srgbClr val="001F5F"/>
                </a:solidFill>
                <a:latin typeface="Arial"/>
                <a:cs typeface="Arial"/>
              </a:rPr>
              <a:t>С</a:t>
            </a:r>
            <a:r>
              <a:rPr sz="2400" b="1" spc="0" dirty="0" smtClean="0">
                <a:solidFill>
                  <a:srgbClr val="001F5F"/>
                </a:solidFill>
                <a:latin typeface="Arial"/>
                <a:cs typeface="Arial"/>
              </a:rPr>
              <a:t>ПА</a:t>
            </a:r>
            <a:r>
              <a:rPr sz="2400" b="1" spc="-10" dirty="0" smtClean="0">
                <a:solidFill>
                  <a:srgbClr val="001F5F"/>
                </a:solidFill>
                <a:latin typeface="Arial"/>
                <a:cs typeface="Arial"/>
              </a:rPr>
              <a:t>Н</a:t>
            </a:r>
            <a:r>
              <a:rPr sz="2400" b="1" spc="0" dirty="0" smtClean="0">
                <a:solidFill>
                  <a:srgbClr val="001F5F"/>
                </a:solidFill>
                <a:latin typeface="Arial"/>
                <a:cs typeface="Arial"/>
              </a:rPr>
              <a:t>С</a:t>
            </a:r>
            <a:r>
              <a:rPr sz="2400" b="1" spc="-10" dirty="0" smtClean="0">
                <a:solidFill>
                  <a:srgbClr val="001F5F"/>
                </a:solidFill>
                <a:latin typeface="Arial"/>
                <a:cs typeface="Arial"/>
              </a:rPr>
              <a:t>Е</a:t>
            </a:r>
            <a:r>
              <a:rPr sz="2400" b="1" spc="-5" dirty="0" smtClean="0">
                <a:solidFill>
                  <a:srgbClr val="001F5F"/>
                </a:solidFill>
                <a:latin typeface="Arial"/>
                <a:cs typeface="Arial"/>
              </a:rPr>
              <a:t>Р</a:t>
            </a:r>
            <a:r>
              <a:rPr sz="2400" b="1" spc="0" dirty="0" smtClean="0">
                <a:solidFill>
                  <a:srgbClr val="001F5F"/>
                </a:solidFill>
                <a:latin typeface="Arial"/>
                <a:cs typeface="Arial"/>
              </a:rPr>
              <a:t>»</a:t>
            </a:r>
            <a:r>
              <a:rPr sz="2400" b="1" spc="45" dirty="0" smtClean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spc="0" dirty="0" smtClean="0">
                <a:solidFill>
                  <a:srgbClr val="001F5F"/>
                </a:solidFill>
                <a:latin typeface="Arial"/>
                <a:cs typeface="Arial"/>
              </a:rPr>
              <a:t>(ЭКВИВ</a:t>
            </a:r>
            <a:r>
              <a:rPr sz="2400" b="1" spc="-10" dirty="0" smtClean="0">
                <a:solidFill>
                  <a:srgbClr val="001F5F"/>
                </a:solidFill>
                <a:latin typeface="Arial"/>
                <a:cs typeface="Arial"/>
              </a:rPr>
              <a:t>А</a:t>
            </a:r>
            <a:r>
              <a:rPr sz="2400" b="1" spc="0" dirty="0" smtClean="0">
                <a:solidFill>
                  <a:srgbClr val="001F5F"/>
                </a:solidFill>
                <a:latin typeface="Arial"/>
                <a:cs typeface="Arial"/>
              </a:rPr>
              <a:t>Л</a:t>
            </a:r>
            <a:r>
              <a:rPr sz="2400" b="1" spc="-10" dirty="0" smtClean="0">
                <a:solidFill>
                  <a:srgbClr val="001F5F"/>
                </a:solidFill>
                <a:latin typeface="Arial"/>
                <a:cs typeface="Arial"/>
              </a:rPr>
              <a:t>Е</a:t>
            </a:r>
            <a:r>
              <a:rPr sz="2400" b="1" spc="0" dirty="0" smtClean="0">
                <a:solidFill>
                  <a:srgbClr val="001F5F"/>
                </a:solidFill>
                <a:latin typeface="Arial"/>
                <a:cs typeface="Arial"/>
              </a:rPr>
              <a:t>Н</a:t>
            </a:r>
            <a:r>
              <a:rPr sz="2400" b="1" spc="-10" dirty="0" smtClean="0">
                <a:solidFill>
                  <a:srgbClr val="001F5F"/>
                </a:solidFill>
                <a:latin typeface="Arial"/>
                <a:cs typeface="Arial"/>
              </a:rPr>
              <a:t>Т</a:t>
            </a:r>
            <a:r>
              <a:rPr sz="2400" b="1" spc="0" dirty="0" smtClean="0">
                <a:solidFill>
                  <a:srgbClr val="001F5F"/>
                </a:solidFill>
                <a:latin typeface="Arial"/>
                <a:cs typeface="Arial"/>
              </a:rPr>
              <a:t>НЫЕ</a:t>
            </a:r>
            <a:r>
              <a:rPr sz="2400" b="1" spc="40" dirty="0" smtClean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spc="0" dirty="0" smtClean="0">
                <a:solidFill>
                  <a:srgbClr val="001F5F"/>
                </a:solidFill>
                <a:latin typeface="Arial"/>
                <a:cs typeface="Arial"/>
              </a:rPr>
              <a:t>Н</a:t>
            </a:r>
            <a:r>
              <a:rPr sz="2400" b="1" spc="-10" dirty="0" smtClean="0">
                <a:solidFill>
                  <a:srgbClr val="001F5F"/>
                </a:solidFill>
                <a:latin typeface="Arial"/>
                <a:cs typeface="Arial"/>
              </a:rPr>
              <a:t>Е</a:t>
            </a:r>
            <a:r>
              <a:rPr sz="2400" b="1" spc="0" dirty="0" smtClean="0">
                <a:solidFill>
                  <a:srgbClr val="001F5F"/>
                </a:solidFill>
                <a:latin typeface="Arial"/>
                <a:cs typeface="Arial"/>
              </a:rPr>
              <a:t>КР</a:t>
            </a:r>
            <a:r>
              <a:rPr sz="2400" b="1" spc="-10" dirty="0" smtClean="0">
                <a:solidFill>
                  <a:srgbClr val="001F5F"/>
                </a:solidFill>
                <a:latin typeface="Arial"/>
                <a:cs typeface="Arial"/>
              </a:rPr>
              <a:t>А</a:t>
            </a:r>
            <a:r>
              <a:rPr sz="2400" b="1" spc="0" dirty="0" smtClean="0">
                <a:solidFill>
                  <a:srgbClr val="001F5F"/>
                </a:solidFill>
                <a:latin typeface="Arial"/>
                <a:cs typeface="Arial"/>
              </a:rPr>
              <a:t>Т</a:t>
            </a:r>
            <a:r>
              <a:rPr sz="2400" b="1" spc="-10" dirty="0" smtClean="0">
                <a:solidFill>
                  <a:srgbClr val="001F5F"/>
                </a:solidFill>
                <a:latin typeface="Arial"/>
                <a:cs typeface="Arial"/>
              </a:rPr>
              <a:t>Н</a:t>
            </a:r>
            <a:r>
              <a:rPr sz="2400" b="1" spc="0" dirty="0" smtClean="0">
                <a:solidFill>
                  <a:srgbClr val="001F5F"/>
                </a:solidFill>
                <a:latin typeface="Arial"/>
                <a:cs typeface="Arial"/>
              </a:rPr>
              <a:t>ЫЕ)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8392" y="1799843"/>
            <a:ext cx="10605515" cy="41605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309354" y="2943605"/>
            <a:ext cx="533400" cy="2133599"/>
          </a:xfrm>
          <a:custGeom>
            <a:avLst/>
            <a:gdLst/>
            <a:ahLst/>
            <a:cxnLst/>
            <a:rect l="l" t="t" r="r" b="b"/>
            <a:pathLst>
              <a:path w="533400" h="2133600">
                <a:moveTo>
                  <a:pt x="0" y="1066800"/>
                </a:moveTo>
                <a:lnTo>
                  <a:pt x="883" y="979309"/>
                </a:lnTo>
                <a:lnTo>
                  <a:pt x="3489" y="893765"/>
                </a:lnTo>
                <a:lnTo>
                  <a:pt x="7749" y="810443"/>
                </a:lnTo>
                <a:lnTo>
                  <a:pt x="13594" y="729618"/>
                </a:lnTo>
                <a:lnTo>
                  <a:pt x="20954" y="651563"/>
                </a:lnTo>
                <a:lnTo>
                  <a:pt x="29763" y="576554"/>
                </a:lnTo>
                <a:lnTo>
                  <a:pt x="39951" y="504866"/>
                </a:lnTo>
                <a:lnTo>
                  <a:pt x="51450" y="436772"/>
                </a:lnTo>
                <a:lnTo>
                  <a:pt x="64190" y="372547"/>
                </a:lnTo>
                <a:lnTo>
                  <a:pt x="78105" y="312467"/>
                </a:lnTo>
                <a:lnTo>
                  <a:pt x="93124" y="256805"/>
                </a:lnTo>
                <a:lnTo>
                  <a:pt x="109179" y="205837"/>
                </a:lnTo>
                <a:lnTo>
                  <a:pt x="126202" y="159836"/>
                </a:lnTo>
                <a:lnTo>
                  <a:pt x="144124" y="119078"/>
                </a:lnTo>
                <a:lnTo>
                  <a:pt x="162877" y="83837"/>
                </a:lnTo>
                <a:lnTo>
                  <a:pt x="202600" y="31005"/>
                </a:lnTo>
                <a:lnTo>
                  <a:pt x="244822" y="3536"/>
                </a:lnTo>
                <a:lnTo>
                  <a:pt x="266700" y="0"/>
                </a:lnTo>
                <a:lnTo>
                  <a:pt x="288577" y="3536"/>
                </a:lnTo>
                <a:lnTo>
                  <a:pt x="330799" y="31005"/>
                </a:lnTo>
                <a:lnTo>
                  <a:pt x="370522" y="83837"/>
                </a:lnTo>
                <a:lnTo>
                  <a:pt x="389275" y="119078"/>
                </a:lnTo>
                <a:lnTo>
                  <a:pt x="407197" y="159836"/>
                </a:lnTo>
                <a:lnTo>
                  <a:pt x="424220" y="205837"/>
                </a:lnTo>
                <a:lnTo>
                  <a:pt x="440275" y="256805"/>
                </a:lnTo>
                <a:lnTo>
                  <a:pt x="455295" y="312467"/>
                </a:lnTo>
                <a:lnTo>
                  <a:pt x="469209" y="372547"/>
                </a:lnTo>
                <a:lnTo>
                  <a:pt x="481949" y="436772"/>
                </a:lnTo>
                <a:lnTo>
                  <a:pt x="493448" y="504866"/>
                </a:lnTo>
                <a:lnTo>
                  <a:pt x="503636" y="576554"/>
                </a:lnTo>
                <a:lnTo>
                  <a:pt x="512445" y="651563"/>
                </a:lnTo>
                <a:lnTo>
                  <a:pt x="519805" y="729618"/>
                </a:lnTo>
                <a:lnTo>
                  <a:pt x="525650" y="810443"/>
                </a:lnTo>
                <a:lnTo>
                  <a:pt x="529910" y="893765"/>
                </a:lnTo>
                <a:lnTo>
                  <a:pt x="532516" y="979309"/>
                </a:lnTo>
                <a:lnTo>
                  <a:pt x="533400" y="1066800"/>
                </a:lnTo>
                <a:lnTo>
                  <a:pt x="532516" y="1154290"/>
                </a:lnTo>
                <a:lnTo>
                  <a:pt x="529910" y="1239834"/>
                </a:lnTo>
                <a:lnTo>
                  <a:pt x="525650" y="1323156"/>
                </a:lnTo>
                <a:lnTo>
                  <a:pt x="519805" y="1403981"/>
                </a:lnTo>
                <a:lnTo>
                  <a:pt x="512445" y="1482036"/>
                </a:lnTo>
                <a:lnTo>
                  <a:pt x="503636" y="1557045"/>
                </a:lnTo>
                <a:lnTo>
                  <a:pt x="493448" y="1628733"/>
                </a:lnTo>
                <a:lnTo>
                  <a:pt x="481949" y="1696827"/>
                </a:lnTo>
                <a:lnTo>
                  <a:pt x="469209" y="1761052"/>
                </a:lnTo>
                <a:lnTo>
                  <a:pt x="455295" y="1821132"/>
                </a:lnTo>
                <a:lnTo>
                  <a:pt x="440275" y="1876794"/>
                </a:lnTo>
                <a:lnTo>
                  <a:pt x="424220" y="1927762"/>
                </a:lnTo>
                <a:lnTo>
                  <a:pt x="407197" y="1973763"/>
                </a:lnTo>
                <a:lnTo>
                  <a:pt x="389275" y="2014521"/>
                </a:lnTo>
                <a:lnTo>
                  <a:pt x="370522" y="2049762"/>
                </a:lnTo>
                <a:lnTo>
                  <a:pt x="330799" y="2102594"/>
                </a:lnTo>
                <a:lnTo>
                  <a:pt x="288577" y="2130063"/>
                </a:lnTo>
                <a:lnTo>
                  <a:pt x="266700" y="2133599"/>
                </a:lnTo>
                <a:lnTo>
                  <a:pt x="244822" y="2130063"/>
                </a:lnTo>
                <a:lnTo>
                  <a:pt x="202600" y="2102594"/>
                </a:lnTo>
                <a:lnTo>
                  <a:pt x="162877" y="2049762"/>
                </a:lnTo>
                <a:lnTo>
                  <a:pt x="144124" y="2014521"/>
                </a:lnTo>
                <a:lnTo>
                  <a:pt x="126202" y="1973763"/>
                </a:lnTo>
                <a:lnTo>
                  <a:pt x="109179" y="1927762"/>
                </a:lnTo>
                <a:lnTo>
                  <a:pt x="93124" y="1876794"/>
                </a:lnTo>
                <a:lnTo>
                  <a:pt x="78105" y="1821132"/>
                </a:lnTo>
                <a:lnTo>
                  <a:pt x="64190" y="1761052"/>
                </a:lnTo>
                <a:lnTo>
                  <a:pt x="51450" y="1696827"/>
                </a:lnTo>
                <a:lnTo>
                  <a:pt x="39951" y="1628733"/>
                </a:lnTo>
                <a:lnTo>
                  <a:pt x="29763" y="1557045"/>
                </a:lnTo>
                <a:lnTo>
                  <a:pt x="20955" y="1482036"/>
                </a:lnTo>
                <a:lnTo>
                  <a:pt x="13594" y="1403981"/>
                </a:lnTo>
                <a:lnTo>
                  <a:pt x="7749" y="1323156"/>
                </a:lnTo>
                <a:lnTo>
                  <a:pt x="3489" y="1239834"/>
                </a:lnTo>
                <a:lnTo>
                  <a:pt x="883" y="1154290"/>
                </a:lnTo>
                <a:lnTo>
                  <a:pt x="0" y="1066800"/>
                </a:lnTo>
                <a:close/>
              </a:path>
            </a:pathLst>
          </a:custGeom>
          <a:ln w="25908">
            <a:solidFill>
              <a:srgbClr val="FF0000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480554" y="2715005"/>
            <a:ext cx="1219200" cy="2590799"/>
          </a:xfrm>
          <a:custGeom>
            <a:avLst/>
            <a:gdLst/>
            <a:ahLst/>
            <a:cxnLst/>
            <a:rect l="l" t="t" r="r" b="b"/>
            <a:pathLst>
              <a:path w="1219200" h="2590800">
                <a:moveTo>
                  <a:pt x="0" y="1295400"/>
                </a:moveTo>
                <a:lnTo>
                  <a:pt x="2020" y="1189162"/>
                </a:lnTo>
                <a:lnTo>
                  <a:pt x="7978" y="1085288"/>
                </a:lnTo>
                <a:lnTo>
                  <a:pt x="17716" y="984112"/>
                </a:lnTo>
                <a:lnTo>
                  <a:pt x="31077" y="885968"/>
                </a:lnTo>
                <a:lnTo>
                  <a:pt x="47904" y="791188"/>
                </a:lnTo>
                <a:lnTo>
                  <a:pt x="68041" y="700106"/>
                </a:lnTo>
                <a:lnTo>
                  <a:pt x="91331" y="613055"/>
                </a:lnTo>
                <a:lnTo>
                  <a:pt x="117616" y="530370"/>
                </a:lnTo>
                <a:lnTo>
                  <a:pt x="146740" y="452383"/>
                </a:lnTo>
                <a:lnTo>
                  <a:pt x="178546" y="379428"/>
                </a:lnTo>
                <a:lnTo>
                  <a:pt x="212877" y="311838"/>
                </a:lnTo>
                <a:lnTo>
                  <a:pt x="249576" y="249948"/>
                </a:lnTo>
                <a:lnTo>
                  <a:pt x="288486" y="194089"/>
                </a:lnTo>
                <a:lnTo>
                  <a:pt x="329451" y="144597"/>
                </a:lnTo>
                <a:lnTo>
                  <a:pt x="372314" y="101804"/>
                </a:lnTo>
                <a:lnTo>
                  <a:pt x="416917" y="66044"/>
                </a:lnTo>
                <a:lnTo>
                  <a:pt x="463104" y="37649"/>
                </a:lnTo>
                <a:lnTo>
                  <a:pt x="510718" y="16955"/>
                </a:lnTo>
                <a:lnTo>
                  <a:pt x="559602" y="4294"/>
                </a:lnTo>
                <a:lnTo>
                  <a:pt x="609600" y="0"/>
                </a:lnTo>
                <a:lnTo>
                  <a:pt x="659597" y="4294"/>
                </a:lnTo>
                <a:lnTo>
                  <a:pt x="708481" y="16955"/>
                </a:lnTo>
                <a:lnTo>
                  <a:pt x="756095" y="37649"/>
                </a:lnTo>
                <a:lnTo>
                  <a:pt x="802282" y="66044"/>
                </a:lnTo>
                <a:lnTo>
                  <a:pt x="846885" y="101804"/>
                </a:lnTo>
                <a:lnTo>
                  <a:pt x="889748" y="144597"/>
                </a:lnTo>
                <a:lnTo>
                  <a:pt x="930713" y="194089"/>
                </a:lnTo>
                <a:lnTo>
                  <a:pt x="969623" y="249948"/>
                </a:lnTo>
                <a:lnTo>
                  <a:pt x="1006322" y="311838"/>
                </a:lnTo>
                <a:lnTo>
                  <a:pt x="1040653" y="379428"/>
                </a:lnTo>
                <a:lnTo>
                  <a:pt x="1072459" y="452383"/>
                </a:lnTo>
                <a:lnTo>
                  <a:pt x="1101583" y="530370"/>
                </a:lnTo>
                <a:lnTo>
                  <a:pt x="1127868" y="613055"/>
                </a:lnTo>
                <a:lnTo>
                  <a:pt x="1151158" y="700106"/>
                </a:lnTo>
                <a:lnTo>
                  <a:pt x="1171295" y="791188"/>
                </a:lnTo>
                <a:lnTo>
                  <a:pt x="1188122" y="885968"/>
                </a:lnTo>
                <a:lnTo>
                  <a:pt x="1201483" y="984112"/>
                </a:lnTo>
                <a:lnTo>
                  <a:pt x="1211221" y="1085288"/>
                </a:lnTo>
                <a:lnTo>
                  <a:pt x="1217179" y="1189162"/>
                </a:lnTo>
                <a:lnTo>
                  <a:pt x="1219200" y="1295400"/>
                </a:lnTo>
                <a:lnTo>
                  <a:pt x="1217179" y="1401637"/>
                </a:lnTo>
                <a:lnTo>
                  <a:pt x="1211221" y="1505511"/>
                </a:lnTo>
                <a:lnTo>
                  <a:pt x="1201483" y="1606687"/>
                </a:lnTo>
                <a:lnTo>
                  <a:pt x="1188122" y="1704831"/>
                </a:lnTo>
                <a:lnTo>
                  <a:pt x="1171295" y="1799611"/>
                </a:lnTo>
                <a:lnTo>
                  <a:pt x="1151158" y="1890693"/>
                </a:lnTo>
                <a:lnTo>
                  <a:pt x="1127868" y="1977744"/>
                </a:lnTo>
                <a:lnTo>
                  <a:pt x="1101583" y="2060429"/>
                </a:lnTo>
                <a:lnTo>
                  <a:pt x="1072459" y="2138416"/>
                </a:lnTo>
                <a:lnTo>
                  <a:pt x="1040653" y="2211371"/>
                </a:lnTo>
                <a:lnTo>
                  <a:pt x="1006322" y="2278961"/>
                </a:lnTo>
                <a:lnTo>
                  <a:pt x="969623" y="2340851"/>
                </a:lnTo>
                <a:lnTo>
                  <a:pt x="930713" y="2396710"/>
                </a:lnTo>
                <a:lnTo>
                  <a:pt x="889748" y="2446202"/>
                </a:lnTo>
                <a:lnTo>
                  <a:pt x="846885" y="2488995"/>
                </a:lnTo>
                <a:lnTo>
                  <a:pt x="802282" y="2524755"/>
                </a:lnTo>
                <a:lnTo>
                  <a:pt x="756095" y="2553150"/>
                </a:lnTo>
                <a:lnTo>
                  <a:pt x="708481" y="2573844"/>
                </a:lnTo>
                <a:lnTo>
                  <a:pt x="659597" y="2586505"/>
                </a:lnTo>
                <a:lnTo>
                  <a:pt x="609600" y="2590799"/>
                </a:lnTo>
                <a:lnTo>
                  <a:pt x="559602" y="2586505"/>
                </a:lnTo>
                <a:lnTo>
                  <a:pt x="510718" y="2573844"/>
                </a:lnTo>
                <a:lnTo>
                  <a:pt x="463104" y="2553150"/>
                </a:lnTo>
                <a:lnTo>
                  <a:pt x="416917" y="2524755"/>
                </a:lnTo>
                <a:lnTo>
                  <a:pt x="372314" y="2488995"/>
                </a:lnTo>
                <a:lnTo>
                  <a:pt x="329451" y="2446202"/>
                </a:lnTo>
                <a:lnTo>
                  <a:pt x="288486" y="2396710"/>
                </a:lnTo>
                <a:lnTo>
                  <a:pt x="249576" y="2340851"/>
                </a:lnTo>
                <a:lnTo>
                  <a:pt x="212877" y="2278961"/>
                </a:lnTo>
                <a:lnTo>
                  <a:pt x="178546" y="2211371"/>
                </a:lnTo>
                <a:lnTo>
                  <a:pt x="146740" y="2138416"/>
                </a:lnTo>
                <a:lnTo>
                  <a:pt x="117616" y="2060429"/>
                </a:lnTo>
                <a:lnTo>
                  <a:pt x="91331" y="1977744"/>
                </a:lnTo>
                <a:lnTo>
                  <a:pt x="68041" y="1890693"/>
                </a:lnTo>
                <a:lnTo>
                  <a:pt x="47904" y="1799611"/>
                </a:lnTo>
                <a:lnTo>
                  <a:pt x="31077" y="1704831"/>
                </a:lnTo>
                <a:lnTo>
                  <a:pt x="17716" y="1606687"/>
                </a:lnTo>
                <a:lnTo>
                  <a:pt x="7978" y="1505511"/>
                </a:lnTo>
                <a:lnTo>
                  <a:pt x="2020" y="1401637"/>
                </a:lnTo>
                <a:lnTo>
                  <a:pt x="0" y="1295400"/>
                </a:lnTo>
                <a:close/>
              </a:path>
            </a:pathLst>
          </a:custGeom>
          <a:ln w="25908">
            <a:solidFill>
              <a:srgbClr val="FF0000"/>
            </a:solidFill>
            <a:prstDash val="lgDash"/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300" spc="-90" dirty="0" smtClean="0">
                <a:latin typeface="Arial"/>
                <a:cs typeface="Arial"/>
              </a:rPr>
              <a:t> </a:t>
            </a:r>
            <a:r>
              <a:rPr sz="1300" spc="-15" dirty="0" smtClean="0">
                <a:latin typeface="Arial"/>
                <a:cs typeface="Arial"/>
              </a:rPr>
              <a:t>2018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b="1" dirty="0" smtClean="0">
                <a:solidFill>
                  <a:srgbClr val="FFFFFF"/>
                </a:solidFill>
                <a:latin typeface="Arial"/>
                <a:cs typeface="Arial"/>
              </a:rPr>
              <a:pPr marL="25400">
                <a:lnSpc>
                  <a:spcPct val="100000"/>
                </a:lnSpc>
              </a:pPr>
              <a:t>8</a:t>
            </a:fld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ru-RU" sz="1400" dirty="0" smtClean="0">
                <a:hlinkClick r:id="rId3"/>
              </a:rPr>
              <a:t>minzdravro2@yandex.ru</a:t>
            </a:r>
            <a:endParaRPr sz="13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79298" y="6994397"/>
            <a:ext cx="9756521" cy="0"/>
          </a:xfrm>
          <a:custGeom>
            <a:avLst/>
            <a:gdLst/>
            <a:ahLst/>
            <a:cxnLst/>
            <a:rect l="l" t="t" r="r" b="b"/>
            <a:pathLst>
              <a:path w="9756521">
                <a:moveTo>
                  <a:pt x="0" y="0"/>
                </a:moveTo>
                <a:lnTo>
                  <a:pt x="9756521" y="0"/>
                </a:lnTo>
              </a:path>
            </a:pathLst>
          </a:custGeom>
          <a:ln w="10668">
            <a:solidFill>
              <a:srgbClr val="E6E7E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78536" y="1495044"/>
            <a:ext cx="9756521" cy="0"/>
          </a:xfrm>
          <a:custGeom>
            <a:avLst/>
            <a:gdLst/>
            <a:ahLst/>
            <a:cxnLst/>
            <a:rect l="l" t="t" r="r" b="b"/>
            <a:pathLst>
              <a:path w="9756521">
                <a:moveTo>
                  <a:pt x="0" y="0"/>
                </a:moveTo>
                <a:lnTo>
                  <a:pt x="9756521" y="0"/>
                </a:lnTo>
              </a:path>
            </a:pathLst>
          </a:custGeom>
          <a:ln w="18288">
            <a:solidFill>
              <a:srgbClr val="006284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43941" y="2059304"/>
            <a:ext cx="9467850" cy="436943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900" b="1" spc="-15" dirty="0" smtClean="0">
                <a:latin typeface="Calibri"/>
                <a:cs typeface="Calibri"/>
              </a:rPr>
              <a:t>2</a:t>
            </a:r>
            <a:r>
              <a:rPr sz="1900" b="1" spc="-5" dirty="0" smtClean="0">
                <a:latin typeface="Calibri"/>
                <a:cs typeface="Calibri"/>
              </a:rPr>
              <a:t>. </a:t>
            </a:r>
            <a:r>
              <a:rPr sz="1900" b="1" spc="-15" dirty="0" smtClean="0">
                <a:latin typeface="Calibri"/>
                <a:cs typeface="Calibri"/>
              </a:rPr>
              <a:t>Н</a:t>
            </a:r>
            <a:r>
              <a:rPr sz="1900" b="1" spc="-5" dirty="0" smtClean="0">
                <a:latin typeface="Calibri"/>
                <a:cs typeface="Calibri"/>
              </a:rPr>
              <a:t>е</a:t>
            </a:r>
            <a:r>
              <a:rPr sz="1900" b="1" spc="-10" dirty="0" smtClean="0">
                <a:latin typeface="Calibri"/>
                <a:cs typeface="Calibri"/>
              </a:rPr>
              <a:t>кратные</a:t>
            </a:r>
            <a:r>
              <a:rPr sz="1900" b="1" spc="10" dirty="0" smtClean="0">
                <a:latin typeface="Calibri"/>
                <a:cs typeface="Calibri"/>
              </a:rPr>
              <a:t> </a:t>
            </a:r>
            <a:r>
              <a:rPr sz="1900" b="1" spc="-10" dirty="0" smtClean="0">
                <a:latin typeface="Calibri"/>
                <a:cs typeface="Calibri"/>
              </a:rPr>
              <a:t>экви</a:t>
            </a:r>
            <a:r>
              <a:rPr sz="1900" b="1" spc="-20" dirty="0" smtClean="0">
                <a:latin typeface="Calibri"/>
                <a:cs typeface="Calibri"/>
              </a:rPr>
              <a:t>в</a:t>
            </a:r>
            <a:r>
              <a:rPr sz="1900" b="1" spc="-10" dirty="0" smtClean="0">
                <a:latin typeface="Calibri"/>
                <a:cs typeface="Calibri"/>
              </a:rPr>
              <a:t>ален</a:t>
            </a:r>
            <a:r>
              <a:rPr sz="1900" b="1" spc="-5" dirty="0" smtClean="0">
                <a:latin typeface="Calibri"/>
                <a:cs typeface="Calibri"/>
              </a:rPr>
              <a:t>т</a:t>
            </a:r>
            <a:r>
              <a:rPr sz="1900" b="1" spc="-15" dirty="0" smtClean="0">
                <a:latin typeface="Calibri"/>
                <a:cs typeface="Calibri"/>
              </a:rPr>
              <a:t>н</a:t>
            </a:r>
            <a:r>
              <a:rPr sz="1900" b="1" spc="-25" dirty="0" smtClean="0">
                <a:latin typeface="Calibri"/>
                <a:cs typeface="Calibri"/>
              </a:rPr>
              <a:t>ы</a:t>
            </a:r>
            <a:r>
              <a:rPr sz="1900" b="1" spc="-10" dirty="0" smtClean="0">
                <a:latin typeface="Calibri"/>
                <a:cs typeface="Calibri"/>
              </a:rPr>
              <a:t>е</a:t>
            </a:r>
            <a:r>
              <a:rPr sz="1900" b="1" spc="25" dirty="0" smtClean="0">
                <a:latin typeface="Calibri"/>
                <a:cs typeface="Calibri"/>
              </a:rPr>
              <a:t> </a:t>
            </a:r>
            <a:r>
              <a:rPr sz="1900" b="1" spc="-10" dirty="0" smtClean="0">
                <a:latin typeface="Calibri"/>
                <a:cs typeface="Calibri"/>
              </a:rPr>
              <a:t>дозиро</a:t>
            </a:r>
            <a:r>
              <a:rPr sz="1900" b="1" spc="-20" dirty="0" smtClean="0">
                <a:latin typeface="Calibri"/>
                <a:cs typeface="Calibri"/>
              </a:rPr>
              <a:t>в</a:t>
            </a:r>
            <a:r>
              <a:rPr sz="1900" b="1" spc="-10" dirty="0" smtClean="0">
                <a:latin typeface="Calibri"/>
                <a:cs typeface="Calibri"/>
              </a:rPr>
              <a:t>ки.</a:t>
            </a:r>
            <a:endParaRPr sz="19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900" spc="-15" dirty="0" smtClean="0">
                <a:latin typeface="Calibri"/>
                <a:cs typeface="Calibri"/>
              </a:rPr>
              <a:t>При</a:t>
            </a:r>
            <a:r>
              <a:rPr sz="1900" spc="-10" dirty="0" smtClean="0">
                <a:latin typeface="Calibri"/>
                <a:cs typeface="Calibri"/>
              </a:rPr>
              <a:t> </a:t>
            </a:r>
            <a:r>
              <a:rPr sz="1900" spc="-15" dirty="0" smtClean="0">
                <a:latin typeface="Calibri"/>
                <a:cs typeface="Calibri"/>
              </a:rPr>
              <a:t>приме</a:t>
            </a:r>
            <a:r>
              <a:rPr sz="1900" spc="-25" dirty="0" smtClean="0">
                <a:latin typeface="Calibri"/>
                <a:cs typeface="Calibri"/>
              </a:rPr>
              <a:t>н</a:t>
            </a:r>
            <a:r>
              <a:rPr sz="1900" spc="-10" dirty="0" smtClean="0">
                <a:latin typeface="Calibri"/>
                <a:cs typeface="Calibri"/>
              </a:rPr>
              <a:t>ен</a:t>
            </a:r>
            <a:r>
              <a:rPr sz="1900" spc="-25" dirty="0" smtClean="0">
                <a:latin typeface="Calibri"/>
                <a:cs typeface="Calibri"/>
              </a:rPr>
              <a:t>и</a:t>
            </a:r>
            <a:r>
              <a:rPr sz="1900" spc="-15" dirty="0" smtClean="0">
                <a:latin typeface="Calibri"/>
                <a:cs typeface="Calibri"/>
              </a:rPr>
              <a:t>и</a:t>
            </a:r>
            <a:r>
              <a:rPr sz="1900" spc="30" dirty="0" smtClean="0">
                <a:latin typeface="Calibri"/>
                <a:cs typeface="Calibri"/>
              </a:rPr>
              <a:t> </a:t>
            </a:r>
            <a:r>
              <a:rPr sz="1900" spc="-10" dirty="0" smtClean="0">
                <a:latin typeface="Calibri"/>
                <a:cs typeface="Calibri"/>
              </a:rPr>
              <a:t>п</a:t>
            </a:r>
            <a:r>
              <a:rPr sz="1900" spc="-20" dirty="0" smtClean="0">
                <a:latin typeface="Calibri"/>
                <a:cs typeface="Calibri"/>
              </a:rPr>
              <a:t>о</a:t>
            </a:r>
            <a:r>
              <a:rPr sz="1900" spc="-15" dirty="0" smtClean="0">
                <a:latin typeface="Calibri"/>
                <a:cs typeface="Calibri"/>
              </a:rPr>
              <a:t>лож</a:t>
            </a:r>
            <a:r>
              <a:rPr sz="1900" spc="-5" dirty="0" smtClean="0">
                <a:latin typeface="Calibri"/>
                <a:cs typeface="Calibri"/>
              </a:rPr>
              <a:t>е</a:t>
            </a:r>
            <a:r>
              <a:rPr sz="1900" spc="-25" dirty="0" smtClean="0">
                <a:latin typeface="Calibri"/>
                <a:cs typeface="Calibri"/>
              </a:rPr>
              <a:t>ни</a:t>
            </a:r>
            <a:r>
              <a:rPr sz="1900" spc="-10" dirty="0" smtClean="0">
                <a:latin typeface="Calibri"/>
                <a:cs typeface="Calibri"/>
              </a:rPr>
              <a:t>я</a:t>
            </a:r>
            <a:r>
              <a:rPr sz="1900" spc="25" dirty="0" smtClean="0">
                <a:latin typeface="Calibri"/>
                <a:cs typeface="Calibri"/>
              </a:rPr>
              <a:t> </a:t>
            </a:r>
            <a:r>
              <a:rPr sz="1900" spc="-10" dirty="0" smtClean="0">
                <a:latin typeface="Calibri"/>
                <a:cs typeface="Calibri"/>
              </a:rPr>
              <a:t>п</a:t>
            </a:r>
            <a:r>
              <a:rPr sz="1900" spc="-20" dirty="0" smtClean="0">
                <a:latin typeface="Calibri"/>
                <a:cs typeface="Calibri"/>
              </a:rPr>
              <a:t>о</a:t>
            </a:r>
            <a:r>
              <a:rPr sz="1900" spc="-15" dirty="0" smtClean="0">
                <a:latin typeface="Calibri"/>
                <a:cs typeface="Calibri"/>
              </a:rPr>
              <a:t>д</a:t>
            </a:r>
            <a:r>
              <a:rPr sz="1900" spc="-20" dirty="0" smtClean="0">
                <a:latin typeface="Calibri"/>
                <a:cs typeface="Calibri"/>
              </a:rPr>
              <a:t>п</a:t>
            </a:r>
            <a:r>
              <a:rPr sz="1900" spc="-10" dirty="0" smtClean="0">
                <a:latin typeface="Calibri"/>
                <a:cs typeface="Calibri"/>
              </a:rPr>
              <a:t>унк</a:t>
            </a:r>
            <a:r>
              <a:rPr sz="1900" spc="-20" dirty="0" smtClean="0">
                <a:latin typeface="Calibri"/>
                <a:cs typeface="Calibri"/>
              </a:rPr>
              <a:t>т</a:t>
            </a:r>
            <a:r>
              <a:rPr sz="1900" spc="-10" dirty="0" smtClean="0">
                <a:latin typeface="Calibri"/>
                <a:cs typeface="Calibri"/>
              </a:rPr>
              <a:t>а</a:t>
            </a:r>
            <a:r>
              <a:rPr sz="1900" spc="25" dirty="0" smtClean="0">
                <a:latin typeface="Calibri"/>
                <a:cs typeface="Calibri"/>
              </a:rPr>
              <a:t> </a:t>
            </a:r>
            <a:r>
              <a:rPr sz="1900" spc="-10" dirty="0" smtClean="0">
                <a:latin typeface="Calibri"/>
                <a:cs typeface="Calibri"/>
              </a:rPr>
              <a:t>«б»</a:t>
            </a:r>
            <a:r>
              <a:rPr sz="1900" spc="10" dirty="0" smtClean="0">
                <a:latin typeface="Calibri"/>
                <a:cs typeface="Calibri"/>
              </a:rPr>
              <a:t> </a:t>
            </a:r>
            <a:r>
              <a:rPr sz="1900" spc="-10" dirty="0" smtClean="0">
                <a:latin typeface="Calibri"/>
                <a:cs typeface="Calibri"/>
              </a:rPr>
              <a:t>пун</a:t>
            </a:r>
            <a:r>
              <a:rPr sz="1900" spc="-20" dirty="0" smtClean="0">
                <a:latin typeface="Calibri"/>
                <a:cs typeface="Calibri"/>
              </a:rPr>
              <a:t>к</a:t>
            </a:r>
            <a:r>
              <a:rPr sz="1900" spc="-10" dirty="0" smtClean="0">
                <a:latin typeface="Calibri"/>
                <a:cs typeface="Calibri"/>
              </a:rPr>
              <a:t>та</a:t>
            </a:r>
            <a:r>
              <a:rPr sz="1900" spc="10" dirty="0" smtClean="0">
                <a:latin typeface="Calibri"/>
                <a:cs typeface="Calibri"/>
              </a:rPr>
              <a:t> </a:t>
            </a:r>
            <a:r>
              <a:rPr sz="1900" spc="-10" dirty="0" smtClean="0">
                <a:latin typeface="Calibri"/>
                <a:cs typeface="Calibri"/>
              </a:rPr>
              <a:t>2</a:t>
            </a:r>
            <a:r>
              <a:rPr sz="1900" spc="-5" dirty="0" smtClean="0">
                <a:latin typeface="Calibri"/>
                <a:cs typeface="Calibri"/>
              </a:rPr>
              <a:t> </a:t>
            </a:r>
            <a:r>
              <a:rPr sz="1900" spc="-10" dirty="0" smtClean="0">
                <a:latin typeface="Calibri"/>
                <a:cs typeface="Calibri"/>
              </a:rPr>
              <a:t>Особе</a:t>
            </a:r>
            <a:r>
              <a:rPr sz="1900" spc="-25" dirty="0" smtClean="0">
                <a:latin typeface="Calibri"/>
                <a:cs typeface="Calibri"/>
              </a:rPr>
              <a:t>нн</a:t>
            </a:r>
            <a:r>
              <a:rPr sz="1900" spc="-10" dirty="0" smtClean="0">
                <a:latin typeface="Calibri"/>
                <a:cs typeface="Calibri"/>
              </a:rPr>
              <a:t>остей</a:t>
            </a:r>
            <a:r>
              <a:rPr sz="1900" spc="20" dirty="0" smtClean="0">
                <a:latin typeface="Calibri"/>
                <a:cs typeface="Calibri"/>
              </a:rPr>
              <a:t> </a:t>
            </a:r>
            <a:r>
              <a:rPr sz="1900" spc="-10" dirty="0" smtClean="0">
                <a:latin typeface="Calibri"/>
                <a:cs typeface="Calibri"/>
              </a:rPr>
              <a:t>в</a:t>
            </a:r>
            <a:r>
              <a:rPr sz="1900" spc="-5" dirty="0" smtClean="0">
                <a:latin typeface="Calibri"/>
                <a:cs typeface="Calibri"/>
              </a:rPr>
              <a:t> </a:t>
            </a:r>
            <a:r>
              <a:rPr sz="1900" spc="-20" dirty="0" smtClean="0">
                <a:latin typeface="Calibri"/>
                <a:cs typeface="Calibri"/>
              </a:rPr>
              <a:t>ч</a:t>
            </a:r>
            <a:r>
              <a:rPr sz="1900" spc="-10" dirty="0" smtClean="0">
                <a:latin typeface="Calibri"/>
                <a:cs typeface="Calibri"/>
              </a:rPr>
              <a:t>асти </a:t>
            </a:r>
            <a:r>
              <a:rPr sz="1900" spc="-5" dirty="0" smtClean="0">
                <a:latin typeface="Calibri"/>
                <a:cs typeface="Calibri"/>
              </a:rPr>
              <a:t>у</a:t>
            </a:r>
            <a:r>
              <a:rPr sz="1900" spc="-10" dirty="0" smtClean="0">
                <a:latin typeface="Calibri"/>
                <a:cs typeface="Calibri"/>
              </a:rPr>
              <a:t>каза</a:t>
            </a:r>
            <a:r>
              <a:rPr sz="1900" spc="-25" dirty="0" smtClean="0">
                <a:latin typeface="Calibri"/>
                <a:cs typeface="Calibri"/>
              </a:rPr>
              <a:t>ни</a:t>
            </a:r>
            <a:r>
              <a:rPr sz="1900" spc="-10" dirty="0" smtClean="0">
                <a:latin typeface="Calibri"/>
                <a:cs typeface="Calibri"/>
              </a:rPr>
              <a:t>я</a:t>
            </a:r>
            <a:r>
              <a:rPr sz="1900" spc="10" dirty="0" smtClean="0">
                <a:latin typeface="Calibri"/>
                <a:cs typeface="Calibri"/>
              </a:rPr>
              <a:t> </a:t>
            </a:r>
            <a:r>
              <a:rPr sz="1900" spc="-10" dirty="0" smtClean="0">
                <a:latin typeface="Calibri"/>
                <a:cs typeface="Calibri"/>
              </a:rPr>
              <a:t>в</a:t>
            </a:r>
            <a:endParaRPr sz="19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900" spc="-15" dirty="0" smtClean="0">
                <a:latin typeface="Calibri"/>
                <a:cs typeface="Calibri"/>
              </a:rPr>
              <a:t>д</a:t>
            </a:r>
            <a:r>
              <a:rPr sz="1900" spc="-20" dirty="0" smtClean="0">
                <a:latin typeface="Calibri"/>
                <a:cs typeface="Calibri"/>
              </a:rPr>
              <a:t>о</a:t>
            </a:r>
            <a:r>
              <a:rPr sz="1900" spc="-10" dirty="0" smtClean="0">
                <a:latin typeface="Calibri"/>
                <a:cs typeface="Calibri"/>
              </a:rPr>
              <a:t>кумен</a:t>
            </a:r>
            <a:r>
              <a:rPr sz="1900" spc="-20" dirty="0" smtClean="0">
                <a:latin typeface="Calibri"/>
                <a:cs typeface="Calibri"/>
              </a:rPr>
              <a:t>т</a:t>
            </a:r>
            <a:r>
              <a:rPr sz="1900" spc="-10" dirty="0" smtClean="0">
                <a:latin typeface="Calibri"/>
                <a:cs typeface="Calibri"/>
              </a:rPr>
              <a:t>ац</a:t>
            </a:r>
            <a:r>
              <a:rPr sz="1900" spc="-25" dirty="0" smtClean="0">
                <a:latin typeface="Calibri"/>
                <a:cs typeface="Calibri"/>
              </a:rPr>
              <a:t>и</a:t>
            </a:r>
            <a:r>
              <a:rPr sz="1900" spc="-15" dirty="0" smtClean="0">
                <a:latin typeface="Calibri"/>
                <a:cs typeface="Calibri"/>
              </a:rPr>
              <a:t>и</a:t>
            </a:r>
            <a:r>
              <a:rPr sz="1900" spc="30" dirty="0" smtClean="0">
                <a:latin typeface="Calibri"/>
                <a:cs typeface="Calibri"/>
              </a:rPr>
              <a:t> </a:t>
            </a:r>
            <a:r>
              <a:rPr sz="1900" spc="-10" dirty="0" smtClean="0">
                <a:latin typeface="Calibri"/>
                <a:cs typeface="Calibri"/>
              </a:rPr>
              <a:t>о</a:t>
            </a:r>
            <a:r>
              <a:rPr sz="1900" spc="-15" dirty="0" smtClean="0">
                <a:latin typeface="Calibri"/>
                <a:cs typeface="Calibri"/>
              </a:rPr>
              <a:t> </a:t>
            </a:r>
            <a:r>
              <a:rPr sz="1900" spc="-10" dirty="0" smtClean="0">
                <a:latin typeface="Calibri"/>
                <a:cs typeface="Calibri"/>
              </a:rPr>
              <a:t>закуп</a:t>
            </a:r>
            <a:r>
              <a:rPr sz="1900" spc="-20" dirty="0" smtClean="0">
                <a:latin typeface="Calibri"/>
                <a:cs typeface="Calibri"/>
              </a:rPr>
              <a:t>к</a:t>
            </a:r>
            <a:r>
              <a:rPr sz="1900" spc="-10" dirty="0" smtClean="0">
                <a:latin typeface="Calibri"/>
                <a:cs typeface="Calibri"/>
              </a:rPr>
              <a:t>е</a:t>
            </a:r>
            <a:r>
              <a:rPr sz="1900" spc="25" dirty="0" smtClean="0">
                <a:latin typeface="Calibri"/>
                <a:cs typeface="Calibri"/>
              </a:rPr>
              <a:t> </a:t>
            </a:r>
            <a:r>
              <a:rPr sz="1900" spc="-15" dirty="0" smtClean="0">
                <a:latin typeface="Calibri"/>
                <a:cs typeface="Calibri"/>
              </a:rPr>
              <a:t>возмож</a:t>
            </a:r>
            <a:r>
              <a:rPr sz="1900" spc="-25" dirty="0" smtClean="0">
                <a:latin typeface="Calibri"/>
                <a:cs typeface="Calibri"/>
              </a:rPr>
              <a:t>н</a:t>
            </a:r>
            <a:r>
              <a:rPr sz="1900" spc="-10" dirty="0" smtClean="0">
                <a:latin typeface="Calibri"/>
                <a:cs typeface="Calibri"/>
              </a:rPr>
              <a:t>ос</a:t>
            </a:r>
            <a:r>
              <a:rPr sz="1900" spc="-20" dirty="0" smtClean="0">
                <a:latin typeface="Calibri"/>
                <a:cs typeface="Calibri"/>
              </a:rPr>
              <a:t>т</a:t>
            </a:r>
            <a:r>
              <a:rPr sz="1900" spc="-15" dirty="0" smtClean="0">
                <a:latin typeface="Calibri"/>
                <a:cs typeface="Calibri"/>
              </a:rPr>
              <a:t>и</a:t>
            </a:r>
            <a:r>
              <a:rPr sz="1900" spc="15" dirty="0" smtClean="0">
                <a:latin typeface="Calibri"/>
                <a:cs typeface="Calibri"/>
              </a:rPr>
              <a:t> </a:t>
            </a:r>
            <a:r>
              <a:rPr sz="1900" spc="-10" dirty="0" smtClean="0">
                <a:latin typeface="Calibri"/>
                <a:cs typeface="Calibri"/>
              </a:rPr>
              <a:t>п</a:t>
            </a:r>
            <a:r>
              <a:rPr sz="1900" spc="-20" dirty="0" smtClean="0">
                <a:latin typeface="Calibri"/>
                <a:cs typeface="Calibri"/>
              </a:rPr>
              <a:t>о</a:t>
            </a:r>
            <a:r>
              <a:rPr sz="1900" spc="-10" dirty="0" smtClean="0">
                <a:latin typeface="Calibri"/>
                <a:cs typeface="Calibri"/>
              </a:rPr>
              <a:t>ставки</a:t>
            </a:r>
            <a:r>
              <a:rPr sz="1900" spc="5" dirty="0" smtClean="0">
                <a:latin typeface="Calibri"/>
                <a:cs typeface="Calibri"/>
              </a:rPr>
              <a:t> </a:t>
            </a:r>
            <a:r>
              <a:rPr sz="1900" spc="-10" dirty="0" smtClean="0">
                <a:latin typeface="Calibri"/>
                <a:cs typeface="Calibri"/>
              </a:rPr>
              <a:t>лекарстве</a:t>
            </a:r>
            <a:r>
              <a:rPr sz="1900" spc="-25" dirty="0" smtClean="0">
                <a:latin typeface="Calibri"/>
                <a:cs typeface="Calibri"/>
              </a:rPr>
              <a:t>нн</a:t>
            </a:r>
            <a:r>
              <a:rPr sz="1900" spc="-10" dirty="0" smtClean="0">
                <a:latin typeface="Calibri"/>
                <a:cs typeface="Calibri"/>
              </a:rPr>
              <a:t>ого</a:t>
            </a:r>
            <a:r>
              <a:rPr sz="1900" spc="30" dirty="0" smtClean="0">
                <a:latin typeface="Calibri"/>
                <a:cs typeface="Calibri"/>
              </a:rPr>
              <a:t> </a:t>
            </a:r>
            <a:r>
              <a:rPr sz="1900" spc="-10" dirty="0" smtClean="0">
                <a:latin typeface="Calibri"/>
                <a:cs typeface="Calibri"/>
              </a:rPr>
              <a:t>п</a:t>
            </a:r>
            <a:r>
              <a:rPr sz="1900" spc="-20" dirty="0" smtClean="0">
                <a:latin typeface="Calibri"/>
                <a:cs typeface="Calibri"/>
              </a:rPr>
              <a:t>р</a:t>
            </a:r>
            <a:r>
              <a:rPr sz="1900" spc="-10" dirty="0" smtClean="0">
                <a:latin typeface="Calibri"/>
                <a:cs typeface="Calibri"/>
              </a:rPr>
              <a:t>епарата</a:t>
            </a:r>
            <a:r>
              <a:rPr sz="1900" spc="25" dirty="0" smtClean="0">
                <a:latin typeface="Calibri"/>
                <a:cs typeface="Calibri"/>
              </a:rPr>
              <a:t> </a:t>
            </a:r>
            <a:r>
              <a:rPr sz="1900" spc="-10" dirty="0" smtClean="0">
                <a:latin typeface="Calibri"/>
                <a:cs typeface="Calibri"/>
              </a:rPr>
              <a:t>в </a:t>
            </a:r>
            <a:r>
              <a:rPr sz="1900" spc="-25" dirty="0" smtClean="0">
                <a:latin typeface="Calibri"/>
                <a:cs typeface="Calibri"/>
              </a:rPr>
              <a:t>н</a:t>
            </a:r>
            <a:r>
              <a:rPr sz="1900" spc="-10" dirty="0" smtClean="0">
                <a:latin typeface="Calibri"/>
                <a:cs typeface="Calibri"/>
              </a:rPr>
              <a:t>екрат</a:t>
            </a:r>
            <a:r>
              <a:rPr sz="1900" spc="-25" dirty="0" smtClean="0">
                <a:latin typeface="Calibri"/>
                <a:cs typeface="Calibri"/>
              </a:rPr>
              <a:t>н</a:t>
            </a:r>
            <a:r>
              <a:rPr sz="1900" spc="-15" dirty="0" smtClean="0">
                <a:latin typeface="Calibri"/>
                <a:cs typeface="Calibri"/>
              </a:rPr>
              <a:t>ых</a:t>
            </a:r>
            <a:endParaRPr sz="1900" dirty="0">
              <a:latin typeface="Calibri"/>
              <a:cs typeface="Calibri"/>
            </a:endParaRPr>
          </a:p>
          <a:p>
            <a:pPr marL="12700" marR="12700">
              <a:lnSpc>
                <a:spcPct val="100000"/>
              </a:lnSpc>
            </a:pPr>
            <a:r>
              <a:rPr sz="1900" spc="-10" dirty="0" smtClean="0">
                <a:latin typeface="Calibri"/>
                <a:cs typeface="Calibri"/>
              </a:rPr>
              <a:t>эквива</a:t>
            </a:r>
            <a:r>
              <a:rPr sz="1900" spc="-5" dirty="0" smtClean="0">
                <a:latin typeface="Calibri"/>
                <a:cs typeface="Calibri"/>
              </a:rPr>
              <a:t>л</a:t>
            </a:r>
            <a:r>
              <a:rPr sz="1900" spc="-10" dirty="0" smtClean="0">
                <a:latin typeface="Calibri"/>
                <a:cs typeface="Calibri"/>
              </a:rPr>
              <a:t>ент</a:t>
            </a:r>
            <a:r>
              <a:rPr sz="1900" spc="-25" dirty="0" smtClean="0">
                <a:latin typeface="Calibri"/>
                <a:cs typeface="Calibri"/>
              </a:rPr>
              <a:t>н</a:t>
            </a:r>
            <a:r>
              <a:rPr sz="1900" spc="-15" dirty="0" smtClean="0">
                <a:latin typeface="Calibri"/>
                <a:cs typeface="Calibri"/>
              </a:rPr>
              <a:t>ых</a:t>
            </a:r>
            <a:r>
              <a:rPr sz="1900" spc="25" dirty="0" smtClean="0">
                <a:latin typeface="Calibri"/>
                <a:cs typeface="Calibri"/>
              </a:rPr>
              <a:t> </a:t>
            </a:r>
            <a:r>
              <a:rPr sz="1900" spc="-10" dirty="0" smtClean="0">
                <a:latin typeface="Calibri"/>
                <a:cs typeface="Calibri"/>
              </a:rPr>
              <a:t>доз</a:t>
            </a:r>
            <a:r>
              <a:rPr sz="1900" spc="-25" dirty="0" smtClean="0">
                <a:latin typeface="Calibri"/>
                <a:cs typeface="Calibri"/>
              </a:rPr>
              <a:t>и</a:t>
            </a:r>
            <a:r>
              <a:rPr sz="1900" spc="-10" dirty="0" smtClean="0">
                <a:latin typeface="Calibri"/>
                <a:cs typeface="Calibri"/>
              </a:rPr>
              <a:t>ровках,</a:t>
            </a:r>
            <a:r>
              <a:rPr sz="1900" spc="35" dirty="0" smtClean="0">
                <a:latin typeface="Calibri"/>
                <a:cs typeface="Calibri"/>
              </a:rPr>
              <a:t> </a:t>
            </a:r>
            <a:r>
              <a:rPr sz="1900" spc="-10" dirty="0" smtClean="0">
                <a:latin typeface="Calibri"/>
                <a:cs typeface="Calibri"/>
              </a:rPr>
              <a:t>п</a:t>
            </a:r>
            <a:r>
              <a:rPr sz="1900" spc="-20" dirty="0" smtClean="0">
                <a:latin typeface="Calibri"/>
                <a:cs typeface="Calibri"/>
              </a:rPr>
              <a:t>о</a:t>
            </a:r>
            <a:r>
              <a:rPr sz="1900" spc="-15" dirty="0" smtClean="0">
                <a:latin typeface="Calibri"/>
                <a:cs typeface="Calibri"/>
              </a:rPr>
              <a:t>зволяющ</a:t>
            </a:r>
            <a:r>
              <a:rPr sz="1900" spc="-25" dirty="0" smtClean="0">
                <a:latin typeface="Calibri"/>
                <a:cs typeface="Calibri"/>
              </a:rPr>
              <a:t>и</a:t>
            </a:r>
            <a:r>
              <a:rPr sz="1900" spc="-10" dirty="0" smtClean="0">
                <a:latin typeface="Calibri"/>
                <a:cs typeface="Calibri"/>
              </a:rPr>
              <a:t>х</a:t>
            </a:r>
            <a:r>
              <a:rPr sz="1900" spc="30" dirty="0" smtClean="0">
                <a:latin typeface="Calibri"/>
                <a:cs typeface="Calibri"/>
              </a:rPr>
              <a:t> </a:t>
            </a:r>
            <a:r>
              <a:rPr sz="1900" spc="-10" dirty="0" smtClean="0">
                <a:latin typeface="Calibri"/>
                <a:cs typeface="Calibri"/>
              </a:rPr>
              <a:t>дост</a:t>
            </a:r>
            <a:r>
              <a:rPr sz="1900" spc="-30" dirty="0" smtClean="0">
                <a:latin typeface="Calibri"/>
                <a:cs typeface="Calibri"/>
              </a:rPr>
              <a:t>и</a:t>
            </a:r>
            <a:r>
              <a:rPr sz="1900" spc="-10" dirty="0" smtClean="0">
                <a:latin typeface="Calibri"/>
                <a:cs typeface="Calibri"/>
              </a:rPr>
              <a:t>чь</a:t>
            </a:r>
            <a:r>
              <a:rPr sz="1900" spc="-5" dirty="0" smtClean="0">
                <a:latin typeface="Calibri"/>
                <a:cs typeface="Calibri"/>
              </a:rPr>
              <a:t> </a:t>
            </a:r>
            <a:r>
              <a:rPr sz="1900" spc="-10" dirty="0" smtClean="0">
                <a:latin typeface="Calibri"/>
                <a:cs typeface="Calibri"/>
              </a:rPr>
              <a:t>о</a:t>
            </a:r>
            <a:r>
              <a:rPr sz="1900" spc="-25" dirty="0" smtClean="0">
                <a:latin typeface="Calibri"/>
                <a:cs typeface="Calibri"/>
              </a:rPr>
              <a:t>дин</a:t>
            </a:r>
            <a:r>
              <a:rPr sz="1900" spc="-10" dirty="0" smtClean="0">
                <a:latin typeface="Calibri"/>
                <a:cs typeface="Calibri"/>
              </a:rPr>
              <a:t>акового</a:t>
            </a:r>
            <a:r>
              <a:rPr sz="1900" spc="45" dirty="0" smtClean="0">
                <a:latin typeface="Calibri"/>
                <a:cs typeface="Calibri"/>
              </a:rPr>
              <a:t> </a:t>
            </a:r>
            <a:r>
              <a:rPr sz="1900" spc="-10" dirty="0" smtClean="0">
                <a:latin typeface="Calibri"/>
                <a:cs typeface="Calibri"/>
              </a:rPr>
              <a:t>терапевтическ</a:t>
            </a:r>
            <a:r>
              <a:rPr sz="1900" spc="-20" dirty="0" smtClean="0">
                <a:latin typeface="Calibri"/>
                <a:cs typeface="Calibri"/>
              </a:rPr>
              <a:t>о</a:t>
            </a:r>
            <a:r>
              <a:rPr sz="1900" spc="-10" dirty="0" smtClean="0">
                <a:latin typeface="Calibri"/>
                <a:cs typeface="Calibri"/>
              </a:rPr>
              <a:t>го</a:t>
            </a:r>
            <a:r>
              <a:rPr sz="1900" spc="35" dirty="0" smtClean="0">
                <a:latin typeface="Calibri"/>
                <a:cs typeface="Calibri"/>
              </a:rPr>
              <a:t> </a:t>
            </a:r>
            <a:r>
              <a:rPr sz="1900" spc="-10" dirty="0" smtClean="0">
                <a:latin typeface="Calibri"/>
                <a:cs typeface="Calibri"/>
              </a:rPr>
              <a:t>эффекта,</a:t>
            </a:r>
            <a:r>
              <a:rPr sz="1900" spc="-5" dirty="0" smtClean="0">
                <a:latin typeface="Calibri"/>
                <a:cs typeface="Calibri"/>
              </a:rPr>
              <a:t> </a:t>
            </a:r>
            <a:r>
              <a:rPr sz="1900" b="1" spc="-10" dirty="0" smtClean="0">
                <a:latin typeface="Calibri"/>
                <a:cs typeface="Calibri"/>
              </a:rPr>
              <a:t>з</a:t>
            </a:r>
            <a:r>
              <a:rPr sz="1900" b="1" spc="-20" dirty="0" smtClean="0">
                <a:latin typeface="Calibri"/>
                <a:cs typeface="Calibri"/>
              </a:rPr>
              <a:t>а</a:t>
            </a:r>
            <a:r>
              <a:rPr sz="1900" b="1" spc="-10" dirty="0" smtClean="0">
                <a:latin typeface="Calibri"/>
                <a:cs typeface="Calibri"/>
              </a:rPr>
              <a:t>ка</a:t>
            </a:r>
            <a:r>
              <a:rPr sz="1900" b="1" spc="-20" dirty="0" smtClean="0">
                <a:latin typeface="Calibri"/>
                <a:cs typeface="Calibri"/>
              </a:rPr>
              <a:t>з</a:t>
            </a:r>
            <a:r>
              <a:rPr sz="1900" b="1" spc="-10" dirty="0" smtClean="0">
                <a:latin typeface="Calibri"/>
                <a:cs typeface="Calibri"/>
              </a:rPr>
              <a:t>чику</a:t>
            </a:r>
            <a:r>
              <a:rPr sz="1900" b="1" spc="20" dirty="0" smtClean="0">
                <a:latin typeface="Calibri"/>
                <a:cs typeface="Calibri"/>
              </a:rPr>
              <a:t> </a:t>
            </a:r>
            <a:r>
              <a:rPr sz="1900" b="1" spc="-10" dirty="0" smtClean="0">
                <a:latin typeface="Calibri"/>
                <a:cs typeface="Calibri"/>
              </a:rPr>
              <a:t>необ</a:t>
            </a:r>
            <a:r>
              <a:rPr sz="1900" b="1" spc="-5" dirty="0" smtClean="0">
                <a:latin typeface="Calibri"/>
                <a:cs typeface="Calibri"/>
              </a:rPr>
              <a:t>х</a:t>
            </a:r>
            <a:r>
              <a:rPr sz="1900" b="1" spc="-15" dirty="0" smtClean="0">
                <a:latin typeface="Calibri"/>
                <a:cs typeface="Calibri"/>
              </a:rPr>
              <a:t>одимо</a:t>
            </a:r>
            <a:r>
              <a:rPr sz="1900" b="1" spc="15" dirty="0" smtClean="0">
                <a:latin typeface="Calibri"/>
                <a:cs typeface="Calibri"/>
              </a:rPr>
              <a:t> </a:t>
            </a:r>
            <a:r>
              <a:rPr sz="1900" b="1" spc="-10" dirty="0" smtClean="0">
                <a:latin typeface="Calibri"/>
                <a:cs typeface="Calibri"/>
              </a:rPr>
              <a:t>руководствоваться</a:t>
            </a:r>
            <a:r>
              <a:rPr sz="1900" b="1" spc="25" dirty="0" smtClean="0">
                <a:latin typeface="Calibri"/>
                <a:cs typeface="Calibri"/>
              </a:rPr>
              <a:t> </a:t>
            </a:r>
            <a:r>
              <a:rPr sz="1900" b="1" spc="-15" dirty="0" smtClean="0">
                <a:latin typeface="Calibri"/>
                <a:cs typeface="Calibri"/>
              </a:rPr>
              <a:t>инфор</a:t>
            </a:r>
            <a:r>
              <a:rPr sz="1900" b="1" spc="-10" dirty="0" smtClean="0">
                <a:latin typeface="Calibri"/>
                <a:cs typeface="Calibri"/>
              </a:rPr>
              <a:t>м</a:t>
            </a:r>
            <a:r>
              <a:rPr sz="1900" b="1" spc="-15" dirty="0" smtClean="0">
                <a:latin typeface="Calibri"/>
                <a:cs typeface="Calibri"/>
              </a:rPr>
              <a:t>аци</a:t>
            </a:r>
            <a:r>
              <a:rPr sz="1900" b="1" spc="-5" dirty="0" smtClean="0">
                <a:latin typeface="Calibri"/>
                <a:cs typeface="Calibri"/>
              </a:rPr>
              <a:t>е</a:t>
            </a:r>
            <a:r>
              <a:rPr sz="1900" b="1" spc="-15" dirty="0" smtClean="0">
                <a:latin typeface="Calibri"/>
                <a:cs typeface="Calibri"/>
              </a:rPr>
              <a:t>й</a:t>
            </a:r>
            <a:r>
              <a:rPr sz="1900" b="1" spc="20" dirty="0" smtClean="0">
                <a:latin typeface="Calibri"/>
                <a:cs typeface="Calibri"/>
              </a:rPr>
              <a:t> </a:t>
            </a:r>
            <a:r>
              <a:rPr sz="1900" b="1" spc="-10" dirty="0" smtClean="0">
                <a:latin typeface="Calibri"/>
                <a:cs typeface="Calibri"/>
              </a:rPr>
              <a:t>ука</a:t>
            </a:r>
            <a:r>
              <a:rPr sz="1900" b="1" spc="-20" dirty="0" smtClean="0">
                <a:latin typeface="Calibri"/>
                <a:cs typeface="Calibri"/>
              </a:rPr>
              <a:t>з</a:t>
            </a:r>
            <a:r>
              <a:rPr sz="1900" b="1" spc="-15" dirty="0" smtClean="0">
                <a:latin typeface="Calibri"/>
                <a:cs typeface="Calibri"/>
              </a:rPr>
              <a:t>анной</a:t>
            </a:r>
            <a:r>
              <a:rPr sz="1900" b="1" spc="30" dirty="0" smtClean="0">
                <a:latin typeface="Calibri"/>
                <a:cs typeface="Calibri"/>
              </a:rPr>
              <a:t> </a:t>
            </a:r>
            <a:r>
              <a:rPr sz="1900" b="1" spc="-10" dirty="0" smtClean="0">
                <a:latin typeface="Calibri"/>
                <a:cs typeface="Calibri"/>
              </a:rPr>
              <a:t>в</a:t>
            </a:r>
            <a:r>
              <a:rPr sz="1900" b="1" spc="-15" dirty="0" smtClean="0">
                <a:latin typeface="Calibri"/>
                <a:cs typeface="Calibri"/>
              </a:rPr>
              <a:t> </a:t>
            </a:r>
            <a:r>
              <a:rPr sz="1900" b="1" spc="-10" dirty="0" smtClean="0">
                <a:latin typeface="Calibri"/>
                <a:cs typeface="Calibri"/>
              </a:rPr>
              <a:t>инструкциях</a:t>
            </a:r>
            <a:r>
              <a:rPr sz="1900" b="1" spc="20" dirty="0" smtClean="0">
                <a:latin typeface="Calibri"/>
                <a:cs typeface="Calibri"/>
              </a:rPr>
              <a:t> </a:t>
            </a:r>
            <a:r>
              <a:rPr sz="1900" b="1" spc="-15" dirty="0" smtClean="0">
                <a:latin typeface="Calibri"/>
                <a:cs typeface="Calibri"/>
              </a:rPr>
              <a:t>по</a:t>
            </a:r>
            <a:r>
              <a:rPr sz="1900" b="1" spc="-10" dirty="0" smtClean="0">
                <a:latin typeface="Calibri"/>
                <a:cs typeface="Calibri"/>
              </a:rPr>
              <a:t> м</a:t>
            </a:r>
            <a:r>
              <a:rPr sz="1900" b="1" spc="-5" dirty="0" smtClean="0">
                <a:latin typeface="Calibri"/>
                <a:cs typeface="Calibri"/>
              </a:rPr>
              <a:t>е</a:t>
            </a:r>
            <a:r>
              <a:rPr sz="1900" b="1" spc="-15" dirty="0" smtClean="0">
                <a:latin typeface="Calibri"/>
                <a:cs typeface="Calibri"/>
              </a:rPr>
              <a:t>дицинскому</a:t>
            </a:r>
            <a:r>
              <a:rPr sz="1900" b="1" spc="15" dirty="0" smtClean="0">
                <a:latin typeface="Calibri"/>
                <a:cs typeface="Calibri"/>
              </a:rPr>
              <a:t> </a:t>
            </a:r>
            <a:r>
              <a:rPr sz="1900" b="1" spc="-15" dirty="0" smtClean="0">
                <a:latin typeface="Calibri"/>
                <a:cs typeface="Calibri"/>
              </a:rPr>
              <a:t>прим</a:t>
            </a:r>
            <a:r>
              <a:rPr sz="1900" b="1" spc="-5" dirty="0" smtClean="0">
                <a:latin typeface="Calibri"/>
                <a:cs typeface="Calibri"/>
              </a:rPr>
              <a:t>е</a:t>
            </a:r>
            <a:r>
              <a:rPr sz="1900" b="1" spc="-15" dirty="0" smtClean="0">
                <a:latin typeface="Calibri"/>
                <a:cs typeface="Calibri"/>
              </a:rPr>
              <a:t>нению</a:t>
            </a:r>
            <a:r>
              <a:rPr sz="1900" b="1" spc="15" dirty="0" smtClean="0">
                <a:latin typeface="Calibri"/>
                <a:cs typeface="Calibri"/>
              </a:rPr>
              <a:t> </a:t>
            </a:r>
            <a:r>
              <a:rPr sz="1900" b="1" spc="-10" dirty="0" smtClean="0">
                <a:latin typeface="Calibri"/>
                <a:cs typeface="Calibri"/>
              </a:rPr>
              <a:t>лекарс</a:t>
            </a:r>
            <a:r>
              <a:rPr sz="1900" b="1" spc="-5" dirty="0" smtClean="0">
                <a:latin typeface="Calibri"/>
                <a:cs typeface="Calibri"/>
              </a:rPr>
              <a:t>т</a:t>
            </a:r>
            <a:r>
              <a:rPr sz="1900" b="1" spc="-15" dirty="0" smtClean="0">
                <a:latin typeface="Calibri"/>
                <a:cs typeface="Calibri"/>
              </a:rPr>
              <a:t>венных</a:t>
            </a:r>
            <a:r>
              <a:rPr sz="1900" b="1" spc="35" dirty="0" smtClean="0">
                <a:latin typeface="Calibri"/>
                <a:cs typeface="Calibri"/>
              </a:rPr>
              <a:t> </a:t>
            </a:r>
            <a:r>
              <a:rPr sz="1900" b="1" spc="-10" dirty="0" smtClean="0">
                <a:latin typeface="Calibri"/>
                <a:cs typeface="Calibri"/>
              </a:rPr>
              <a:t>препаратов,</a:t>
            </a:r>
            <a:r>
              <a:rPr sz="1900" b="1" spc="15" dirty="0" smtClean="0">
                <a:latin typeface="Calibri"/>
                <a:cs typeface="Calibri"/>
              </a:rPr>
              <a:t> </a:t>
            </a:r>
            <a:r>
              <a:rPr sz="1900" b="1" spc="-10" dirty="0" smtClean="0">
                <a:latin typeface="Calibri"/>
                <a:cs typeface="Calibri"/>
              </a:rPr>
              <a:t>а</a:t>
            </a:r>
            <a:r>
              <a:rPr sz="1900" b="1" spc="-5" dirty="0" smtClean="0">
                <a:latin typeface="Calibri"/>
                <a:cs typeface="Calibri"/>
              </a:rPr>
              <a:t> т</a:t>
            </a:r>
            <a:r>
              <a:rPr sz="1900" b="1" spc="-10" dirty="0" smtClean="0">
                <a:latin typeface="Calibri"/>
                <a:cs typeface="Calibri"/>
              </a:rPr>
              <a:t>ак</a:t>
            </a:r>
            <a:r>
              <a:rPr sz="1900" b="1" spc="-25" dirty="0" smtClean="0">
                <a:latin typeface="Calibri"/>
                <a:cs typeface="Calibri"/>
              </a:rPr>
              <a:t>ж</a:t>
            </a:r>
            <a:r>
              <a:rPr sz="1900" b="1" spc="-10" dirty="0" smtClean="0">
                <a:latin typeface="Calibri"/>
                <a:cs typeface="Calibri"/>
              </a:rPr>
              <a:t>е консультироваться</a:t>
            </a:r>
            <a:r>
              <a:rPr sz="1900" b="1" spc="40" dirty="0" smtClean="0">
                <a:latin typeface="Calibri"/>
                <a:cs typeface="Calibri"/>
              </a:rPr>
              <a:t> </a:t>
            </a:r>
            <a:r>
              <a:rPr sz="1900" b="1" spc="-10" dirty="0" smtClean="0">
                <a:latin typeface="Calibri"/>
                <a:cs typeface="Calibri"/>
              </a:rPr>
              <a:t>с м</a:t>
            </a:r>
            <a:r>
              <a:rPr sz="1900" b="1" spc="-5" dirty="0" smtClean="0">
                <a:latin typeface="Calibri"/>
                <a:cs typeface="Calibri"/>
              </a:rPr>
              <a:t>е</a:t>
            </a:r>
            <a:r>
              <a:rPr sz="1900" b="1" spc="-15" dirty="0" smtClean="0">
                <a:latin typeface="Calibri"/>
                <a:cs typeface="Calibri"/>
              </a:rPr>
              <a:t>дицинскими</a:t>
            </a:r>
            <a:r>
              <a:rPr sz="1900" b="1" spc="10" dirty="0" smtClean="0">
                <a:latin typeface="Calibri"/>
                <a:cs typeface="Calibri"/>
              </a:rPr>
              <a:t> </a:t>
            </a:r>
            <a:r>
              <a:rPr sz="1900" b="1" spc="-10" dirty="0" smtClean="0">
                <a:latin typeface="Calibri"/>
                <a:cs typeface="Calibri"/>
              </a:rPr>
              <a:t>специалистами</a:t>
            </a:r>
            <a:r>
              <a:rPr sz="1900" b="1" spc="25" dirty="0" smtClean="0">
                <a:latin typeface="Calibri"/>
                <a:cs typeface="Calibri"/>
              </a:rPr>
              <a:t> </a:t>
            </a:r>
            <a:r>
              <a:rPr sz="1900" b="1" spc="-10" dirty="0" smtClean="0">
                <a:latin typeface="Calibri"/>
                <a:cs typeface="Calibri"/>
              </a:rPr>
              <a:t>в</a:t>
            </a:r>
            <a:r>
              <a:rPr sz="1900" b="1" spc="-5" dirty="0" smtClean="0">
                <a:latin typeface="Calibri"/>
                <a:cs typeface="Calibri"/>
              </a:rPr>
              <a:t> </a:t>
            </a:r>
            <a:r>
              <a:rPr sz="1900" b="1" spc="-15" dirty="0" smtClean="0">
                <a:latin typeface="Calibri"/>
                <a:cs typeface="Calibri"/>
              </a:rPr>
              <a:t>опред</a:t>
            </a:r>
            <a:r>
              <a:rPr sz="1900" b="1" spc="-5" dirty="0" smtClean="0">
                <a:latin typeface="Calibri"/>
                <a:cs typeface="Calibri"/>
              </a:rPr>
              <a:t>е</a:t>
            </a:r>
            <a:r>
              <a:rPr sz="1900" b="1" spc="-15" dirty="0" smtClean="0">
                <a:latin typeface="Calibri"/>
                <a:cs typeface="Calibri"/>
              </a:rPr>
              <a:t>ленных</a:t>
            </a:r>
            <a:r>
              <a:rPr sz="1900" b="1" spc="25" dirty="0" smtClean="0">
                <a:latin typeface="Calibri"/>
                <a:cs typeface="Calibri"/>
              </a:rPr>
              <a:t> </a:t>
            </a:r>
            <a:r>
              <a:rPr sz="1900" b="1" spc="-10" dirty="0" smtClean="0">
                <a:latin typeface="Calibri"/>
                <a:cs typeface="Calibri"/>
              </a:rPr>
              <a:t>областя</a:t>
            </a:r>
            <a:r>
              <a:rPr sz="1900" b="1" spc="15" dirty="0" smtClean="0">
                <a:latin typeface="Calibri"/>
                <a:cs typeface="Calibri"/>
              </a:rPr>
              <a:t>х</a:t>
            </a:r>
            <a:r>
              <a:rPr sz="1900" spc="-5" dirty="0" smtClean="0">
                <a:latin typeface="Calibri"/>
                <a:cs typeface="Calibri"/>
              </a:rPr>
              <a:t>.</a:t>
            </a:r>
            <a:endParaRPr sz="1900" dirty="0">
              <a:latin typeface="Calibri"/>
              <a:cs typeface="Calibri"/>
            </a:endParaRPr>
          </a:p>
          <a:p>
            <a:pPr>
              <a:lnSpc>
                <a:spcPts val="1000"/>
              </a:lnSpc>
            </a:pPr>
            <a:endParaRPr sz="1000" dirty="0"/>
          </a:p>
          <a:p>
            <a:pPr>
              <a:lnSpc>
                <a:spcPts val="1200"/>
              </a:lnSpc>
              <a:spcBef>
                <a:spcPts val="81"/>
              </a:spcBef>
            </a:pPr>
            <a:endParaRPr sz="1200" dirty="0"/>
          </a:p>
          <a:p>
            <a:pPr marL="12700">
              <a:lnSpc>
                <a:spcPct val="100000"/>
              </a:lnSpc>
            </a:pPr>
            <a:r>
              <a:rPr sz="1900" b="1" spc="-15" dirty="0" smtClean="0">
                <a:latin typeface="Calibri"/>
                <a:cs typeface="Calibri"/>
              </a:rPr>
              <a:t>7</a:t>
            </a:r>
            <a:r>
              <a:rPr sz="1900" b="1" spc="-5" dirty="0" smtClean="0">
                <a:latin typeface="Calibri"/>
                <a:cs typeface="Calibri"/>
              </a:rPr>
              <a:t>. </a:t>
            </a:r>
            <a:r>
              <a:rPr sz="1900" b="1" spc="-15" dirty="0" smtClean="0">
                <a:latin typeface="Calibri"/>
                <a:cs typeface="Calibri"/>
              </a:rPr>
              <a:t>Конц</a:t>
            </a:r>
            <a:r>
              <a:rPr sz="1900" b="1" spc="-5" dirty="0" smtClean="0">
                <a:latin typeface="Calibri"/>
                <a:cs typeface="Calibri"/>
              </a:rPr>
              <a:t>е</a:t>
            </a:r>
            <a:r>
              <a:rPr sz="1900" b="1" spc="-10" dirty="0" smtClean="0">
                <a:latin typeface="Calibri"/>
                <a:cs typeface="Calibri"/>
              </a:rPr>
              <a:t>нтрация</a:t>
            </a:r>
            <a:r>
              <a:rPr sz="1900" b="1" spc="25" dirty="0" smtClean="0">
                <a:latin typeface="Calibri"/>
                <a:cs typeface="Calibri"/>
              </a:rPr>
              <a:t> </a:t>
            </a:r>
            <a:r>
              <a:rPr sz="1900" b="1" spc="-10" dirty="0" smtClean="0">
                <a:latin typeface="Calibri"/>
                <a:cs typeface="Calibri"/>
              </a:rPr>
              <a:t>лекарс</a:t>
            </a:r>
            <a:r>
              <a:rPr sz="1900" b="1" spc="-5" dirty="0" smtClean="0">
                <a:latin typeface="Calibri"/>
                <a:cs typeface="Calibri"/>
              </a:rPr>
              <a:t>т</a:t>
            </a:r>
            <a:r>
              <a:rPr sz="1900" b="1" spc="-15" dirty="0" smtClean="0">
                <a:latin typeface="Calibri"/>
                <a:cs typeface="Calibri"/>
              </a:rPr>
              <a:t>венных</a:t>
            </a:r>
            <a:r>
              <a:rPr sz="1900" b="1" spc="25" dirty="0" smtClean="0">
                <a:latin typeface="Calibri"/>
                <a:cs typeface="Calibri"/>
              </a:rPr>
              <a:t> </a:t>
            </a:r>
            <a:r>
              <a:rPr sz="1900" b="1" spc="-10" dirty="0" smtClean="0">
                <a:latin typeface="Calibri"/>
                <a:cs typeface="Calibri"/>
              </a:rPr>
              <a:t>препаратов.</a:t>
            </a:r>
            <a:endParaRPr sz="1900" dirty="0">
              <a:latin typeface="Calibri"/>
              <a:cs typeface="Calibri"/>
            </a:endParaRPr>
          </a:p>
          <a:p>
            <a:pPr marL="12700" marR="652780">
              <a:lnSpc>
                <a:spcPct val="100000"/>
              </a:lnSpc>
            </a:pPr>
            <a:r>
              <a:rPr sz="1900" spc="-15" dirty="0" smtClean="0">
                <a:latin typeface="Calibri"/>
                <a:cs typeface="Calibri"/>
              </a:rPr>
              <a:t>Пр</a:t>
            </a:r>
            <a:r>
              <a:rPr sz="1900" spc="-25" dirty="0" smtClean="0">
                <a:latin typeface="Calibri"/>
                <a:cs typeface="Calibri"/>
              </a:rPr>
              <a:t>и</a:t>
            </a:r>
            <a:r>
              <a:rPr sz="1900" spc="-15" dirty="0" smtClean="0">
                <a:latin typeface="Calibri"/>
                <a:cs typeface="Calibri"/>
              </a:rPr>
              <a:t>ме</a:t>
            </a:r>
            <a:r>
              <a:rPr sz="1900" spc="-25" dirty="0" smtClean="0">
                <a:latin typeface="Calibri"/>
                <a:cs typeface="Calibri"/>
              </a:rPr>
              <a:t>н</a:t>
            </a:r>
            <a:r>
              <a:rPr sz="1900" spc="-10" dirty="0" smtClean="0">
                <a:latin typeface="Calibri"/>
                <a:cs typeface="Calibri"/>
              </a:rPr>
              <a:t>ен</a:t>
            </a:r>
            <a:r>
              <a:rPr sz="1900" spc="-25" dirty="0" smtClean="0">
                <a:latin typeface="Calibri"/>
                <a:cs typeface="Calibri"/>
              </a:rPr>
              <a:t>и</a:t>
            </a:r>
            <a:r>
              <a:rPr sz="1900" spc="-10" dirty="0" smtClean="0">
                <a:latin typeface="Calibri"/>
                <a:cs typeface="Calibri"/>
              </a:rPr>
              <a:t>е</a:t>
            </a:r>
            <a:r>
              <a:rPr sz="1900" spc="25" dirty="0" smtClean="0">
                <a:latin typeface="Calibri"/>
                <a:cs typeface="Calibri"/>
              </a:rPr>
              <a:t> </a:t>
            </a:r>
            <a:r>
              <a:rPr sz="1900" spc="-10" dirty="0" smtClean="0">
                <a:latin typeface="Calibri"/>
                <a:cs typeface="Calibri"/>
              </a:rPr>
              <a:t>п</a:t>
            </a:r>
            <a:r>
              <a:rPr sz="1900" spc="-20" dirty="0" smtClean="0">
                <a:latin typeface="Calibri"/>
                <a:cs typeface="Calibri"/>
              </a:rPr>
              <a:t>о</a:t>
            </a:r>
            <a:r>
              <a:rPr sz="1900" spc="-15" dirty="0" smtClean="0">
                <a:latin typeface="Calibri"/>
                <a:cs typeface="Calibri"/>
              </a:rPr>
              <a:t>д</a:t>
            </a:r>
            <a:r>
              <a:rPr sz="1900" spc="-20" dirty="0" smtClean="0">
                <a:latin typeface="Calibri"/>
                <a:cs typeface="Calibri"/>
              </a:rPr>
              <a:t>п</a:t>
            </a:r>
            <a:r>
              <a:rPr sz="1900" spc="-10" dirty="0" smtClean="0">
                <a:latin typeface="Calibri"/>
                <a:cs typeface="Calibri"/>
              </a:rPr>
              <a:t>унк</a:t>
            </a:r>
            <a:r>
              <a:rPr sz="1900" spc="-20" dirty="0" smtClean="0">
                <a:latin typeface="Calibri"/>
                <a:cs typeface="Calibri"/>
              </a:rPr>
              <a:t>т</a:t>
            </a:r>
            <a:r>
              <a:rPr sz="1900" spc="-10" dirty="0" smtClean="0">
                <a:latin typeface="Calibri"/>
                <a:cs typeface="Calibri"/>
              </a:rPr>
              <a:t>а</a:t>
            </a:r>
            <a:r>
              <a:rPr sz="1900" spc="40" dirty="0" smtClean="0">
                <a:latin typeface="Calibri"/>
                <a:cs typeface="Calibri"/>
              </a:rPr>
              <a:t> </a:t>
            </a:r>
            <a:r>
              <a:rPr sz="1900" spc="-10" dirty="0" smtClean="0">
                <a:latin typeface="Calibri"/>
                <a:cs typeface="Calibri"/>
              </a:rPr>
              <a:t>«б»</a:t>
            </a:r>
            <a:r>
              <a:rPr sz="1900" spc="-5" dirty="0" smtClean="0">
                <a:latin typeface="Calibri"/>
                <a:cs typeface="Calibri"/>
              </a:rPr>
              <a:t> </a:t>
            </a:r>
            <a:r>
              <a:rPr sz="1900" spc="-10" dirty="0" smtClean="0">
                <a:latin typeface="Calibri"/>
                <a:cs typeface="Calibri"/>
              </a:rPr>
              <a:t>пунк</a:t>
            </a:r>
            <a:r>
              <a:rPr sz="1900" spc="-20" dirty="0" smtClean="0">
                <a:latin typeface="Calibri"/>
                <a:cs typeface="Calibri"/>
              </a:rPr>
              <a:t>т</a:t>
            </a:r>
            <a:r>
              <a:rPr sz="1900" spc="-10" dirty="0" smtClean="0">
                <a:latin typeface="Calibri"/>
                <a:cs typeface="Calibri"/>
              </a:rPr>
              <a:t>а</a:t>
            </a:r>
            <a:r>
              <a:rPr sz="1900" spc="15" dirty="0" smtClean="0">
                <a:latin typeface="Calibri"/>
                <a:cs typeface="Calibri"/>
              </a:rPr>
              <a:t> </a:t>
            </a:r>
            <a:r>
              <a:rPr sz="1900" spc="-10" dirty="0" smtClean="0">
                <a:latin typeface="Calibri"/>
                <a:cs typeface="Calibri"/>
              </a:rPr>
              <a:t>2</a:t>
            </a:r>
            <a:r>
              <a:rPr sz="1900" spc="-5" dirty="0" smtClean="0">
                <a:latin typeface="Calibri"/>
                <a:cs typeface="Calibri"/>
              </a:rPr>
              <a:t> </a:t>
            </a:r>
            <a:r>
              <a:rPr sz="1900" spc="-10" dirty="0" smtClean="0">
                <a:latin typeface="Calibri"/>
                <a:cs typeface="Calibri"/>
              </a:rPr>
              <a:t>Особе</a:t>
            </a:r>
            <a:r>
              <a:rPr sz="1900" spc="-25" dirty="0" smtClean="0">
                <a:latin typeface="Calibri"/>
                <a:cs typeface="Calibri"/>
              </a:rPr>
              <a:t>нн</a:t>
            </a:r>
            <a:r>
              <a:rPr sz="1900" spc="-10" dirty="0" smtClean="0">
                <a:latin typeface="Calibri"/>
                <a:cs typeface="Calibri"/>
              </a:rPr>
              <a:t>остей</a:t>
            </a:r>
            <a:r>
              <a:rPr sz="1900" spc="20" dirty="0" smtClean="0">
                <a:latin typeface="Calibri"/>
                <a:cs typeface="Calibri"/>
              </a:rPr>
              <a:t> </a:t>
            </a:r>
            <a:r>
              <a:rPr sz="1900" spc="-10" dirty="0" smtClean="0">
                <a:latin typeface="Calibri"/>
                <a:cs typeface="Calibri"/>
              </a:rPr>
              <a:t>в</a:t>
            </a:r>
            <a:r>
              <a:rPr sz="1900" spc="-5" dirty="0" smtClean="0">
                <a:latin typeface="Calibri"/>
                <a:cs typeface="Calibri"/>
              </a:rPr>
              <a:t> </a:t>
            </a:r>
            <a:r>
              <a:rPr sz="1900" spc="-20" dirty="0" smtClean="0">
                <a:latin typeface="Calibri"/>
                <a:cs typeface="Calibri"/>
              </a:rPr>
              <a:t>ч</a:t>
            </a:r>
            <a:r>
              <a:rPr sz="1900" spc="-10" dirty="0" smtClean="0">
                <a:latin typeface="Calibri"/>
                <a:cs typeface="Calibri"/>
              </a:rPr>
              <a:t>асти </a:t>
            </a:r>
            <a:r>
              <a:rPr sz="1900" spc="-5" dirty="0" smtClean="0">
                <a:latin typeface="Calibri"/>
                <a:cs typeface="Calibri"/>
              </a:rPr>
              <a:t>в</a:t>
            </a:r>
            <a:r>
              <a:rPr sz="1900" spc="-15" dirty="0" smtClean="0">
                <a:latin typeface="Calibri"/>
                <a:cs typeface="Calibri"/>
              </a:rPr>
              <a:t>озмож</a:t>
            </a:r>
            <a:r>
              <a:rPr sz="1900" spc="-25" dirty="0" smtClean="0">
                <a:latin typeface="Calibri"/>
                <a:cs typeface="Calibri"/>
              </a:rPr>
              <a:t>н</a:t>
            </a:r>
            <a:r>
              <a:rPr sz="1900" spc="-10" dirty="0" smtClean="0">
                <a:latin typeface="Calibri"/>
                <a:cs typeface="Calibri"/>
              </a:rPr>
              <a:t>ости</a:t>
            </a:r>
            <a:r>
              <a:rPr sz="1900" spc="15" dirty="0" smtClean="0">
                <a:latin typeface="Calibri"/>
                <a:cs typeface="Calibri"/>
              </a:rPr>
              <a:t> </a:t>
            </a:r>
            <a:r>
              <a:rPr sz="1900" spc="-10" dirty="0" smtClean="0">
                <a:latin typeface="Calibri"/>
                <a:cs typeface="Calibri"/>
              </a:rPr>
              <a:t>ука</a:t>
            </a:r>
            <a:r>
              <a:rPr sz="1900" spc="-5" dirty="0" smtClean="0">
                <a:latin typeface="Calibri"/>
                <a:cs typeface="Calibri"/>
              </a:rPr>
              <a:t>з</a:t>
            </a:r>
            <a:r>
              <a:rPr sz="1900" spc="-10" dirty="0" smtClean="0">
                <a:latin typeface="Calibri"/>
                <a:cs typeface="Calibri"/>
              </a:rPr>
              <a:t>ан</a:t>
            </a:r>
            <a:r>
              <a:rPr sz="1900" spc="-25" dirty="0" smtClean="0">
                <a:latin typeface="Calibri"/>
                <a:cs typeface="Calibri"/>
              </a:rPr>
              <a:t>и</a:t>
            </a:r>
            <a:r>
              <a:rPr sz="1900" spc="-10" dirty="0" smtClean="0">
                <a:latin typeface="Calibri"/>
                <a:cs typeface="Calibri"/>
              </a:rPr>
              <a:t>я к</a:t>
            </a:r>
            <a:r>
              <a:rPr sz="1900" spc="-20" dirty="0" smtClean="0">
                <a:latin typeface="Calibri"/>
                <a:cs typeface="Calibri"/>
              </a:rPr>
              <a:t>о</a:t>
            </a:r>
            <a:r>
              <a:rPr sz="1900" spc="-25" dirty="0" smtClean="0">
                <a:latin typeface="Calibri"/>
                <a:cs typeface="Calibri"/>
              </a:rPr>
              <a:t>н</a:t>
            </a:r>
            <a:r>
              <a:rPr sz="1900" spc="-15" dirty="0" smtClean="0">
                <a:latin typeface="Calibri"/>
                <a:cs typeface="Calibri"/>
              </a:rPr>
              <a:t>ц</a:t>
            </a:r>
            <a:r>
              <a:rPr sz="1900" spc="-5" dirty="0" smtClean="0">
                <a:latin typeface="Calibri"/>
                <a:cs typeface="Calibri"/>
              </a:rPr>
              <a:t>е</a:t>
            </a:r>
            <a:r>
              <a:rPr sz="1900" spc="-25" dirty="0" smtClean="0">
                <a:latin typeface="Calibri"/>
                <a:cs typeface="Calibri"/>
              </a:rPr>
              <a:t>н</a:t>
            </a:r>
            <a:r>
              <a:rPr sz="1900" spc="-10" dirty="0" smtClean="0">
                <a:latin typeface="Calibri"/>
                <a:cs typeface="Calibri"/>
              </a:rPr>
              <a:t>трац</a:t>
            </a:r>
            <a:r>
              <a:rPr sz="1900" spc="-25" dirty="0" smtClean="0">
                <a:latin typeface="Calibri"/>
                <a:cs typeface="Calibri"/>
              </a:rPr>
              <a:t>и</a:t>
            </a:r>
            <a:r>
              <a:rPr sz="1900" spc="-15" dirty="0" smtClean="0">
                <a:latin typeface="Calibri"/>
                <a:cs typeface="Calibri"/>
              </a:rPr>
              <a:t>и</a:t>
            </a:r>
            <a:r>
              <a:rPr sz="1900" spc="20" dirty="0" smtClean="0">
                <a:latin typeface="Calibri"/>
                <a:cs typeface="Calibri"/>
              </a:rPr>
              <a:t> </a:t>
            </a:r>
            <a:r>
              <a:rPr sz="1900" spc="-10" dirty="0" smtClean="0">
                <a:latin typeface="Calibri"/>
                <a:cs typeface="Calibri"/>
              </a:rPr>
              <a:t>без у</a:t>
            </a:r>
            <a:r>
              <a:rPr sz="1900" spc="-5" dirty="0" smtClean="0">
                <a:latin typeface="Calibri"/>
                <a:cs typeface="Calibri"/>
              </a:rPr>
              <a:t>с</a:t>
            </a:r>
            <a:r>
              <a:rPr sz="1900" spc="-10" dirty="0" smtClean="0">
                <a:latin typeface="Calibri"/>
                <a:cs typeface="Calibri"/>
              </a:rPr>
              <a:t>тан</a:t>
            </a:r>
            <a:r>
              <a:rPr sz="1900" spc="-20" dirty="0" smtClean="0">
                <a:latin typeface="Calibri"/>
                <a:cs typeface="Calibri"/>
              </a:rPr>
              <a:t>о</a:t>
            </a:r>
            <a:r>
              <a:rPr sz="1900" spc="-10" dirty="0" smtClean="0">
                <a:latin typeface="Calibri"/>
                <a:cs typeface="Calibri"/>
              </a:rPr>
              <a:t>в</a:t>
            </a:r>
            <a:r>
              <a:rPr sz="1900" spc="-5" dirty="0" smtClean="0">
                <a:latin typeface="Calibri"/>
                <a:cs typeface="Calibri"/>
              </a:rPr>
              <a:t>л</a:t>
            </a:r>
            <a:r>
              <a:rPr sz="1900" spc="-10" dirty="0" smtClean="0">
                <a:latin typeface="Calibri"/>
                <a:cs typeface="Calibri"/>
              </a:rPr>
              <a:t>ен</a:t>
            </a:r>
            <a:r>
              <a:rPr sz="1900" spc="-25" dirty="0" smtClean="0">
                <a:latin typeface="Calibri"/>
                <a:cs typeface="Calibri"/>
              </a:rPr>
              <a:t>и</a:t>
            </a:r>
            <a:r>
              <a:rPr sz="1900" spc="-10" dirty="0" smtClean="0">
                <a:latin typeface="Calibri"/>
                <a:cs typeface="Calibri"/>
              </a:rPr>
              <a:t>я</a:t>
            </a:r>
            <a:r>
              <a:rPr sz="1900" spc="10" dirty="0" smtClean="0">
                <a:latin typeface="Calibri"/>
                <a:cs typeface="Calibri"/>
              </a:rPr>
              <a:t> </a:t>
            </a:r>
            <a:r>
              <a:rPr sz="1900" spc="-10" dirty="0" smtClean="0">
                <a:latin typeface="Calibri"/>
                <a:cs typeface="Calibri"/>
              </a:rPr>
              <a:t>крат</a:t>
            </a:r>
            <a:r>
              <a:rPr sz="1900" spc="-25" dirty="0" smtClean="0">
                <a:latin typeface="Calibri"/>
                <a:cs typeface="Calibri"/>
              </a:rPr>
              <a:t>н</a:t>
            </a:r>
            <a:r>
              <a:rPr sz="1900" spc="-10" dirty="0" smtClean="0">
                <a:latin typeface="Calibri"/>
                <a:cs typeface="Calibri"/>
              </a:rPr>
              <a:t>ости</a:t>
            </a:r>
            <a:r>
              <a:rPr sz="1900" spc="25" dirty="0" smtClean="0">
                <a:latin typeface="Calibri"/>
                <a:cs typeface="Calibri"/>
              </a:rPr>
              <a:t> </a:t>
            </a:r>
            <a:r>
              <a:rPr sz="1900" spc="-10" dirty="0" smtClean="0">
                <a:latin typeface="Calibri"/>
                <a:cs typeface="Calibri"/>
              </a:rPr>
              <a:t>в</a:t>
            </a:r>
            <a:r>
              <a:rPr sz="1900" spc="-5" dirty="0" smtClean="0">
                <a:latin typeface="Calibri"/>
                <a:cs typeface="Calibri"/>
              </a:rPr>
              <a:t> </a:t>
            </a:r>
            <a:r>
              <a:rPr sz="1900" spc="-20" dirty="0" smtClean="0">
                <a:latin typeface="Calibri"/>
                <a:cs typeface="Calibri"/>
              </a:rPr>
              <a:t>о</a:t>
            </a:r>
            <a:r>
              <a:rPr sz="1900" spc="-10" dirty="0" smtClean="0">
                <a:latin typeface="Calibri"/>
                <a:cs typeface="Calibri"/>
              </a:rPr>
              <a:t>сн</a:t>
            </a:r>
            <a:r>
              <a:rPr sz="1900" spc="-20" dirty="0" smtClean="0">
                <a:latin typeface="Calibri"/>
                <a:cs typeface="Calibri"/>
              </a:rPr>
              <a:t>о</a:t>
            </a:r>
            <a:r>
              <a:rPr sz="1900" spc="-10" dirty="0" smtClean="0">
                <a:latin typeface="Calibri"/>
                <a:cs typeface="Calibri"/>
              </a:rPr>
              <a:t>вн</a:t>
            </a:r>
            <a:r>
              <a:rPr sz="1900" spc="-20" dirty="0" smtClean="0">
                <a:latin typeface="Calibri"/>
                <a:cs typeface="Calibri"/>
              </a:rPr>
              <a:t>о</a:t>
            </a:r>
            <a:r>
              <a:rPr sz="1900" spc="-15" dirty="0" smtClean="0">
                <a:latin typeface="Calibri"/>
                <a:cs typeface="Calibri"/>
              </a:rPr>
              <a:t>м</a:t>
            </a:r>
            <a:r>
              <a:rPr sz="1900" spc="10" dirty="0" smtClean="0">
                <a:latin typeface="Calibri"/>
                <a:cs typeface="Calibri"/>
              </a:rPr>
              <a:t> </a:t>
            </a:r>
            <a:r>
              <a:rPr sz="1900" spc="-10" dirty="0" smtClean="0">
                <a:latin typeface="Calibri"/>
                <a:cs typeface="Calibri"/>
              </a:rPr>
              <a:t>от</a:t>
            </a:r>
            <a:r>
              <a:rPr sz="1900" spc="-25" dirty="0" smtClean="0">
                <a:latin typeface="Calibri"/>
                <a:cs typeface="Calibri"/>
              </a:rPr>
              <a:t>н</a:t>
            </a:r>
            <a:r>
              <a:rPr sz="1900" spc="-10" dirty="0" smtClean="0">
                <a:latin typeface="Calibri"/>
                <a:cs typeface="Calibri"/>
              </a:rPr>
              <a:t>ос</a:t>
            </a:r>
            <a:r>
              <a:rPr sz="1900" spc="-25" dirty="0" smtClean="0">
                <a:latin typeface="Calibri"/>
                <a:cs typeface="Calibri"/>
              </a:rPr>
              <a:t>и</a:t>
            </a:r>
            <a:r>
              <a:rPr sz="1900" spc="-10" dirty="0" smtClean="0">
                <a:latin typeface="Calibri"/>
                <a:cs typeface="Calibri"/>
              </a:rPr>
              <a:t>тся</a:t>
            </a:r>
            <a:r>
              <a:rPr sz="1900" spc="10" dirty="0" smtClean="0">
                <a:latin typeface="Calibri"/>
                <a:cs typeface="Calibri"/>
              </a:rPr>
              <a:t> </a:t>
            </a:r>
            <a:r>
              <a:rPr sz="1900" spc="-10" dirty="0" smtClean="0">
                <a:latin typeface="Calibri"/>
                <a:cs typeface="Calibri"/>
              </a:rPr>
              <a:t>к</a:t>
            </a:r>
            <a:r>
              <a:rPr sz="1900" spc="5" dirty="0" smtClean="0">
                <a:latin typeface="Calibri"/>
                <a:cs typeface="Calibri"/>
              </a:rPr>
              <a:t> </a:t>
            </a:r>
            <a:r>
              <a:rPr sz="1900" spc="-15" dirty="0" smtClean="0">
                <a:latin typeface="Calibri"/>
                <a:cs typeface="Calibri"/>
              </a:rPr>
              <a:t>жи</a:t>
            </a:r>
            <a:r>
              <a:rPr sz="1900" spc="-25" dirty="0" smtClean="0">
                <a:latin typeface="Calibri"/>
                <a:cs typeface="Calibri"/>
              </a:rPr>
              <a:t>д</a:t>
            </a:r>
            <a:r>
              <a:rPr sz="1900" spc="-10" dirty="0" smtClean="0">
                <a:latin typeface="Calibri"/>
                <a:cs typeface="Calibri"/>
              </a:rPr>
              <a:t>к</a:t>
            </a:r>
            <a:r>
              <a:rPr sz="1900" spc="-25" dirty="0" smtClean="0">
                <a:latin typeface="Calibri"/>
                <a:cs typeface="Calibri"/>
              </a:rPr>
              <a:t>и</a:t>
            </a:r>
            <a:r>
              <a:rPr sz="1900" spc="-15" dirty="0" smtClean="0">
                <a:latin typeface="Calibri"/>
                <a:cs typeface="Calibri"/>
              </a:rPr>
              <a:t>м</a:t>
            </a:r>
            <a:r>
              <a:rPr sz="1900" spc="25" dirty="0" smtClean="0">
                <a:latin typeface="Calibri"/>
                <a:cs typeface="Calibri"/>
              </a:rPr>
              <a:t> </a:t>
            </a:r>
            <a:r>
              <a:rPr sz="1900" spc="-15" dirty="0" smtClean="0">
                <a:latin typeface="Calibri"/>
                <a:cs typeface="Calibri"/>
              </a:rPr>
              <a:t>и</a:t>
            </a:r>
            <a:r>
              <a:rPr sz="1900" spc="-10" dirty="0" smtClean="0">
                <a:latin typeface="Calibri"/>
                <a:cs typeface="Calibri"/>
              </a:rPr>
              <a:t> мягким л</a:t>
            </a:r>
            <a:r>
              <a:rPr sz="1900" spc="-5" dirty="0" smtClean="0">
                <a:latin typeface="Calibri"/>
                <a:cs typeface="Calibri"/>
              </a:rPr>
              <a:t>е</a:t>
            </a:r>
            <a:r>
              <a:rPr sz="1900" spc="-10" dirty="0" smtClean="0">
                <a:latin typeface="Calibri"/>
                <a:cs typeface="Calibri"/>
              </a:rPr>
              <a:t>карств</a:t>
            </a:r>
            <a:r>
              <a:rPr sz="1900" spc="-5" dirty="0" smtClean="0">
                <a:latin typeface="Calibri"/>
                <a:cs typeface="Calibri"/>
              </a:rPr>
              <a:t>е</a:t>
            </a:r>
            <a:r>
              <a:rPr sz="1900" spc="-25" dirty="0" smtClean="0">
                <a:latin typeface="Calibri"/>
                <a:cs typeface="Calibri"/>
              </a:rPr>
              <a:t>нн</a:t>
            </a:r>
            <a:r>
              <a:rPr sz="1900" spc="-15" dirty="0" smtClean="0">
                <a:latin typeface="Calibri"/>
                <a:cs typeface="Calibri"/>
              </a:rPr>
              <a:t>ым</a:t>
            </a:r>
            <a:r>
              <a:rPr sz="1900" spc="35" dirty="0" smtClean="0">
                <a:latin typeface="Calibri"/>
                <a:cs typeface="Calibri"/>
              </a:rPr>
              <a:t> </a:t>
            </a:r>
            <a:r>
              <a:rPr sz="1900" spc="-15" dirty="0" smtClean="0">
                <a:latin typeface="Calibri"/>
                <a:cs typeface="Calibri"/>
              </a:rPr>
              <a:t>форм</a:t>
            </a:r>
            <a:r>
              <a:rPr sz="1900" spc="-5" dirty="0" smtClean="0">
                <a:latin typeface="Calibri"/>
                <a:cs typeface="Calibri"/>
              </a:rPr>
              <a:t>а</a:t>
            </a:r>
            <a:r>
              <a:rPr sz="1900" spc="-10" dirty="0" smtClean="0">
                <a:latin typeface="Calibri"/>
                <a:cs typeface="Calibri"/>
              </a:rPr>
              <a:t>м.</a:t>
            </a:r>
            <a:endParaRPr sz="19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900" i="1" spc="-25" dirty="0" smtClean="0">
                <a:latin typeface="Calibri"/>
                <a:cs typeface="Calibri"/>
              </a:rPr>
              <a:t>Н</a:t>
            </a:r>
            <a:r>
              <a:rPr sz="1900" i="1" spc="-10" dirty="0" smtClean="0">
                <a:latin typeface="Calibri"/>
                <a:cs typeface="Calibri"/>
              </a:rPr>
              <a:t>а</a:t>
            </a:r>
            <a:r>
              <a:rPr sz="1900" i="1" spc="-20" dirty="0" smtClean="0">
                <a:latin typeface="Calibri"/>
                <a:cs typeface="Calibri"/>
              </a:rPr>
              <a:t>п</a:t>
            </a:r>
            <a:r>
              <a:rPr sz="1900" i="1" spc="-10" dirty="0" smtClean="0">
                <a:latin typeface="Calibri"/>
                <a:cs typeface="Calibri"/>
              </a:rPr>
              <a:t>р</a:t>
            </a:r>
            <a:r>
              <a:rPr sz="1900" i="1" spc="-20" dirty="0" smtClean="0">
                <a:latin typeface="Calibri"/>
                <a:cs typeface="Calibri"/>
              </a:rPr>
              <a:t>и</a:t>
            </a:r>
            <a:r>
              <a:rPr sz="1900" i="1" spc="-15" dirty="0" smtClean="0">
                <a:latin typeface="Calibri"/>
                <a:cs typeface="Calibri"/>
              </a:rPr>
              <a:t>м</a:t>
            </a:r>
            <a:r>
              <a:rPr sz="1900" i="1" spc="-20" dirty="0" smtClean="0">
                <a:latin typeface="Calibri"/>
                <a:cs typeface="Calibri"/>
              </a:rPr>
              <a:t>е</a:t>
            </a:r>
            <a:r>
              <a:rPr sz="1900" i="1" spc="-10" dirty="0" smtClean="0">
                <a:latin typeface="Calibri"/>
                <a:cs typeface="Calibri"/>
              </a:rPr>
              <a:t>р:</a:t>
            </a:r>
            <a:r>
              <a:rPr sz="1900" i="1" spc="35" dirty="0" smtClean="0">
                <a:latin typeface="Calibri"/>
                <a:cs typeface="Calibri"/>
              </a:rPr>
              <a:t> </a:t>
            </a:r>
            <a:r>
              <a:rPr sz="1900" i="1" spc="-10" dirty="0" smtClean="0">
                <a:latin typeface="Calibri"/>
                <a:cs typeface="Calibri"/>
              </a:rPr>
              <a:t>для</a:t>
            </a:r>
            <a:r>
              <a:rPr sz="1900" i="1" spc="-5" dirty="0" smtClean="0">
                <a:latin typeface="Calibri"/>
                <a:cs typeface="Calibri"/>
              </a:rPr>
              <a:t> л</a:t>
            </a:r>
            <a:r>
              <a:rPr sz="1900" i="1" spc="-20" dirty="0" smtClean="0">
                <a:latin typeface="Calibri"/>
                <a:cs typeface="Calibri"/>
              </a:rPr>
              <a:t>е</a:t>
            </a:r>
            <a:r>
              <a:rPr sz="1900" i="1" spc="-10" dirty="0" smtClean="0">
                <a:latin typeface="Calibri"/>
                <a:cs typeface="Calibri"/>
              </a:rPr>
              <a:t>к</a:t>
            </a:r>
            <a:r>
              <a:rPr sz="1900" i="1" spc="-20" dirty="0" smtClean="0">
                <a:latin typeface="Calibri"/>
                <a:cs typeface="Calibri"/>
              </a:rPr>
              <a:t>а</a:t>
            </a:r>
            <a:r>
              <a:rPr sz="1900" i="1" spc="-15" dirty="0" smtClean="0">
                <a:latin typeface="Calibri"/>
                <a:cs typeface="Calibri"/>
              </a:rPr>
              <a:t>рств</a:t>
            </a:r>
            <a:r>
              <a:rPr sz="1900" i="1" spc="-20" dirty="0" smtClean="0">
                <a:latin typeface="Calibri"/>
                <a:cs typeface="Calibri"/>
              </a:rPr>
              <a:t>е</a:t>
            </a:r>
            <a:r>
              <a:rPr sz="1900" i="1" spc="-10" dirty="0" smtClean="0">
                <a:latin typeface="Calibri"/>
                <a:cs typeface="Calibri"/>
              </a:rPr>
              <a:t>н</a:t>
            </a:r>
            <a:r>
              <a:rPr sz="1900" i="1" spc="-20" dirty="0" smtClean="0">
                <a:latin typeface="Calibri"/>
                <a:cs typeface="Calibri"/>
              </a:rPr>
              <a:t>н</a:t>
            </a:r>
            <a:r>
              <a:rPr sz="1900" i="1" spc="-10" dirty="0" smtClean="0">
                <a:latin typeface="Calibri"/>
                <a:cs typeface="Calibri"/>
              </a:rPr>
              <a:t>ого</a:t>
            </a:r>
            <a:r>
              <a:rPr sz="1900" i="1" spc="30" dirty="0" smtClean="0">
                <a:latin typeface="Calibri"/>
                <a:cs typeface="Calibri"/>
              </a:rPr>
              <a:t> </a:t>
            </a:r>
            <a:r>
              <a:rPr sz="1900" i="1" spc="-10" dirty="0" smtClean="0">
                <a:latin typeface="Calibri"/>
                <a:cs typeface="Calibri"/>
              </a:rPr>
              <a:t>п</a:t>
            </a:r>
            <a:r>
              <a:rPr sz="1900" i="1" spc="-20" dirty="0" smtClean="0">
                <a:latin typeface="Calibri"/>
                <a:cs typeface="Calibri"/>
              </a:rPr>
              <a:t>ре</a:t>
            </a:r>
            <a:r>
              <a:rPr sz="1900" i="1" spc="-10" dirty="0" smtClean="0">
                <a:latin typeface="Calibri"/>
                <a:cs typeface="Calibri"/>
              </a:rPr>
              <a:t>п</a:t>
            </a:r>
            <a:r>
              <a:rPr sz="1900" i="1" spc="-20" dirty="0" smtClean="0">
                <a:latin typeface="Calibri"/>
                <a:cs typeface="Calibri"/>
              </a:rPr>
              <a:t>а</a:t>
            </a:r>
            <a:r>
              <a:rPr sz="1900" i="1" spc="-10" dirty="0" smtClean="0">
                <a:latin typeface="Calibri"/>
                <a:cs typeface="Calibri"/>
              </a:rPr>
              <a:t>р</a:t>
            </a:r>
            <a:r>
              <a:rPr sz="1900" i="1" spc="-20" dirty="0" smtClean="0">
                <a:latin typeface="Calibri"/>
                <a:cs typeface="Calibri"/>
              </a:rPr>
              <a:t>а</a:t>
            </a:r>
            <a:r>
              <a:rPr sz="1900" i="1" spc="-15" dirty="0" smtClean="0">
                <a:latin typeface="Calibri"/>
                <a:cs typeface="Calibri"/>
              </a:rPr>
              <a:t>та</a:t>
            </a:r>
            <a:r>
              <a:rPr sz="1900" i="1" spc="30" dirty="0" smtClean="0">
                <a:latin typeface="Calibri"/>
                <a:cs typeface="Calibri"/>
              </a:rPr>
              <a:t> </a:t>
            </a:r>
            <a:r>
              <a:rPr sz="1900" i="1" spc="-20" dirty="0" smtClean="0">
                <a:latin typeface="Calibri"/>
                <a:cs typeface="Calibri"/>
              </a:rPr>
              <a:t>М</a:t>
            </a:r>
            <a:r>
              <a:rPr sz="1900" i="1" spc="-25" dirty="0" smtClean="0">
                <a:latin typeface="Calibri"/>
                <a:cs typeface="Calibri"/>
              </a:rPr>
              <a:t>Н</a:t>
            </a:r>
            <a:r>
              <a:rPr sz="1900" i="1" spc="-15" dirty="0" smtClean="0">
                <a:latin typeface="Calibri"/>
                <a:cs typeface="Calibri"/>
              </a:rPr>
              <a:t>Н</a:t>
            </a:r>
            <a:r>
              <a:rPr sz="1900" i="1" spc="5" dirty="0" smtClean="0">
                <a:latin typeface="Calibri"/>
                <a:cs typeface="Calibri"/>
              </a:rPr>
              <a:t> </a:t>
            </a:r>
            <a:r>
              <a:rPr sz="1900" i="1" spc="-10" dirty="0" smtClean="0">
                <a:latin typeface="Calibri"/>
                <a:cs typeface="Calibri"/>
              </a:rPr>
              <a:t>«д</a:t>
            </a:r>
            <a:r>
              <a:rPr sz="1900" i="1" spc="-20" dirty="0" smtClean="0">
                <a:latin typeface="Calibri"/>
                <a:cs typeface="Calibri"/>
              </a:rPr>
              <a:t>и</a:t>
            </a:r>
            <a:r>
              <a:rPr sz="1900" i="1" spc="-10" dirty="0" smtClean="0">
                <a:latin typeface="Calibri"/>
                <a:cs typeface="Calibri"/>
              </a:rPr>
              <a:t>кло</a:t>
            </a:r>
            <a:r>
              <a:rPr sz="1900" i="1" spc="-25" dirty="0" smtClean="0">
                <a:latin typeface="Calibri"/>
                <a:cs typeface="Calibri"/>
              </a:rPr>
              <a:t>ф</a:t>
            </a:r>
            <a:r>
              <a:rPr sz="1900" i="1" spc="-20" dirty="0" smtClean="0">
                <a:latin typeface="Calibri"/>
                <a:cs typeface="Calibri"/>
              </a:rPr>
              <a:t>е</a:t>
            </a:r>
            <a:r>
              <a:rPr sz="1900" i="1" spc="-10" dirty="0" smtClean="0">
                <a:latin typeface="Calibri"/>
                <a:cs typeface="Calibri"/>
              </a:rPr>
              <a:t>нак»</a:t>
            </a:r>
            <a:endParaRPr sz="1900" dirty="0">
              <a:latin typeface="Calibri"/>
              <a:cs typeface="Calibri"/>
            </a:endParaRPr>
          </a:p>
          <a:p>
            <a:pPr marL="12700" marR="683260">
              <a:lnSpc>
                <a:spcPct val="100000"/>
              </a:lnSpc>
            </a:pPr>
            <a:r>
              <a:rPr sz="1900" i="1" spc="-10" dirty="0" smtClean="0">
                <a:latin typeface="Calibri"/>
                <a:cs typeface="Calibri"/>
              </a:rPr>
              <a:t>в</a:t>
            </a:r>
            <a:r>
              <a:rPr sz="1900" i="1" spc="-5" dirty="0" smtClean="0">
                <a:latin typeface="Calibri"/>
                <a:cs typeface="Calibri"/>
              </a:rPr>
              <a:t> </a:t>
            </a:r>
            <a:r>
              <a:rPr sz="1900" i="1" spc="-10" dirty="0" smtClean="0">
                <a:latin typeface="Calibri"/>
                <a:cs typeface="Calibri"/>
              </a:rPr>
              <a:t>л</a:t>
            </a:r>
            <a:r>
              <a:rPr sz="1900" i="1" spc="-20" dirty="0" smtClean="0">
                <a:latin typeface="Calibri"/>
                <a:cs typeface="Calibri"/>
              </a:rPr>
              <a:t>е</a:t>
            </a:r>
            <a:r>
              <a:rPr sz="1900" i="1" spc="-10" dirty="0" smtClean="0">
                <a:latin typeface="Calibri"/>
                <a:cs typeface="Calibri"/>
              </a:rPr>
              <a:t>к</a:t>
            </a:r>
            <a:r>
              <a:rPr sz="1900" i="1" spc="-20" dirty="0" smtClean="0">
                <a:latin typeface="Calibri"/>
                <a:cs typeface="Calibri"/>
              </a:rPr>
              <a:t>а</a:t>
            </a:r>
            <a:r>
              <a:rPr sz="1900" i="1" spc="-10" dirty="0" smtClean="0">
                <a:latin typeface="Calibri"/>
                <a:cs typeface="Calibri"/>
              </a:rPr>
              <a:t>рствен</a:t>
            </a:r>
            <a:r>
              <a:rPr sz="1900" i="1" spc="-20" dirty="0" smtClean="0">
                <a:latin typeface="Calibri"/>
                <a:cs typeface="Calibri"/>
              </a:rPr>
              <a:t>н</a:t>
            </a:r>
            <a:r>
              <a:rPr sz="1900" i="1" spc="-10" dirty="0" smtClean="0">
                <a:latin typeface="Calibri"/>
                <a:cs typeface="Calibri"/>
              </a:rPr>
              <a:t>ой</a:t>
            </a:r>
            <a:r>
              <a:rPr sz="1900" i="1" spc="55" dirty="0" smtClean="0">
                <a:latin typeface="Calibri"/>
                <a:cs typeface="Calibri"/>
              </a:rPr>
              <a:t> </a:t>
            </a:r>
            <a:r>
              <a:rPr sz="1900" i="1" spc="-15" dirty="0" smtClean="0">
                <a:latin typeface="Calibri"/>
                <a:cs typeface="Calibri"/>
              </a:rPr>
              <a:t>фо</a:t>
            </a:r>
            <a:r>
              <a:rPr sz="1900" i="1" spc="-20" dirty="0" smtClean="0">
                <a:latin typeface="Calibri"/>
                <a:cs typeface="Calibri"/>
              </a:rPr>
              <a:t>р</a:t>
            </a:r>
            <a:r>
              <a:rPr sz="1900" i="1" spc="-15" dirty="0" smtClean="0">
                <a:latin typeface="Calibri"/>
                <a:cs typeface="Calibri"/>
              </a:rPr>
              <a:t>ме</a:t>
            </a:r>
            <a:r>
              <a:rPr sz="1900" i="1" spc="5" dirty="0" smtClean="0">
                <a:latin typeface="Calibri"/>
                <a:cs typeface="Calibri"/>
              </a:rPr>
              <a:t> </a:t>
            </a:r>
            <a:r>
              <a:rPr sz="1900" i="1" spc="-10" dirty="0" smtClean="0">
                <a:latin typeface="Calibri"/>
                <a:cs typeface="Calibri"/>
              </a:rPr>
              <a:t>гель для</a:t>
            </a:r>
            <a:r>
              <a:rPr sz="1900" i="1" spc="5" dirty="0" smtClean="0">
                <a:latin typeface="Calibri"/>
                <a:cs typeface="Calibri"/>
              </a:rPr>
              <a:t> </a:t>
            </a:r>
            <a:r>
              <a:rPr sz="1900" i="1" spc="-10" dirty="0" smtClean="0">
                <a:latin typeface="Calibri"/>
                <a:cs typeface="Calibri"/>
              </a:rPr>
              <a:t>н</a:t>
            </a:r>
            <a:r>
              <a:rPr sz="1900" i="1" spc="-20" dirty="0" smtClean="0">
                <a:latin typeface="Calibri"/>
                <a:cs typeface="Calibri"/>
              </a:rPr>
              <a:t>а</a:t>
            </a:r>
            <a:r>
              <a:rPr sz="1900" i="1" spc="-10" dirty="0" smtClean="0">
                <a:latin typeface="Calibri"/>
                <a:cs typeface="Calibri"/>
              </a:rPr>
              <a:t>ружного</a:t>
            </a:r>
            <a:r>
              <a:rPr sz="1900" i="1" spc="5" dirty="0" smtClean="0">
                <a:latin typeface="Calibri"/>
                <a:cs typeface="Calibri"/>
              </a:rPr>
              <a:t> </a:t>
            </a:r>
            <a:r>
              <a:rPr sz="1900" i="1" spc="-10" dirty="0" smtClean="0">
                <a:latin typeface="Calibri"/>
                <a:cs typeface="Calibri"/>
              </a:rPr>
              <a:t>п</a:t>
            </a:r>
            <a:r>
              <a:rPr sz="1900" i="1" spc="-20" dirty="0" smtClean="0">
                <a:latin typeface="Calibri"/>
                <a:cs typeface="Calibri"/>
              </a:rPr>
              <a:t>р</a:t>
            </a:r>
            <a:r>
              <a:rPr sz="1900" i="1" spc="-15" dirty="0" smtClean="0">
                <a:latin typeface="Calibri"/>
                <a:cs typeface="Calibri"/>
              </a:rPr>
              <a:t>им</a:t>
            </a:r>
            <a:r>
              <a:rPr sz="1900" i="1" spc="-20" dirty="0" smtClean="0">
                <a:latin typeface="Calibri"/>
                <a:cs typeface="Calibri"/>
              </a:rPr>
              <a:t>е</a:t>
            </a:r>
            <a:r>
              <a:rPr sz="1900" i="1" spc="-10" dirty="0" smtClean="0">
                <a:latin typeface="Calibri"/>
                <a:cs typeface="Calibri"/>
              </a:rPr>
              <a:t>н</a:t>
            </a:r>
            <a:r>
              <a:rPr sz="1900" i="1" spc="-20" dirty="0" smtClean="0">
                <a:latin typeface="Calibri"/>
                <a:cs typeface="Calibri"/>
              </a:rPr>
              <a:t>е</a:t>
            </a:r>
            <a:r>
              <a:rPr sz="1900" i="1" spc="-10" dirty="0" smtClean="0">
                <a:latin typeface="Calibri"/>
                <a:cs typeface="Calibri"/>
              </a:rPr>
              <a:t>н</a:t>
            </a:r>
            <a:r>
              <a:rPr sz="1900" i="1" spc="-20" dirty="0" smtClean="0">
                <a:latin typeface="Calibri"/>
                <a:cs typeface="Calibri"/>
              </a:rPr>
              <a:t>и</a:t>
            </a:r>
            <a:r>
              <a:rPr sz="1900" i="1" spc="-10" dirty="0" smtClean="0">
                <a:latin typeface="Calibri"/>
                <a:cs typeface="Calibri"/>
              </a:rPr>
              <a:t>я»</a:t>
            </a:r>
            <a:r>
              <a:rPr sz="1900" i="1" spc="50" dirty="0" smtClean="0">
                <a:latin typeface="Calibri"/>
                <a:cs typeface="Calibri"/>
              </a:rPr>
              <a:t> </a:t>
            </a:r>
            <a:r>
              <a:rPr sz="1900" i="1" spc="-10" dirty="0" smtClean="0">
                <a:latin typeface="Calibri"/>
                <a:cs typeface="Calibri"/>
              </a:rPr>
              <a:t>возм</a:t>
            </a:r>
            <a:r>
              <a:rPr sz="1900" i="1" spc="-15" dirty="0" smtClean="0">
                <a:latin typeface="Calibri"/>
                <a:cs typeface="Calibri"/>
              </a:rPr>
              <a:t>ож</a:t>
            </a:r>
            <a:r>
              <a:rPr sz="1900" i="1" spc="-20" dirty="0" smtClean="0">
                <a:latin typeface="Calibri"/>
                <a:cs typeface="Calibri"/>
              </a:rPr>
              <a:t>н</a:t>
            </a:r>
            <a:r>
              <a:rPr sz="1900" i="1" spc="-10" dirty="0" smtClean="0">
                <a:latin typeface="Calibri"/>
                <a:cs typeface="Calibri"/>
              </a:rPr>
              <a:t>о</a:t>
            </a:r>
            <a:r>
              <a:rPr sz="1900" i="1" spc="-5" dirty="0" smtClean="0">
                <a:latin typeface="Calibri"/>
                <a:cs typeface="Calibri"/>
              </a:rPr>
              <a:t> у</a:t>
            </a:r>
            <a:r>
              <a:rPr sz="1900" i="1" spc="-15" dirty="0" smtClean="0">
                <a:latin typeface="Calibri"/>
                <a:cs typeface="Calibri"/>
              </a:rPr>
              <a:t>становл</a:t>
            </a:r>
            <a:r>
              <a:rPr sz="1900" i="1" spc="-20" dirty="0" smtClean="0">
                <a:latin typeface="Calibri"/>
                <a:cs typeface="Calibri"/>
              </a:rPr>
              <a:t>е</a:t>
            </a:r>
            <a:r>
              <a:rPr sz="1900" i="1" spc="-10" dirty="0" smtClean="0">
                <a:latin typeface="Calibri"/>
                <a:cs typeface="Calibri"/>
              </a:rPr>
              <a:t>н</a:t>
            </a:r>
            <a:r>
              <a:rPr sz="1900" i="1" spc="-20" dirty="0" smtClean="0">
                <a:latin typeface="Calibri"/>
                <a:cs typeface="Calibri"/>
              </a:rPr>
              <a:t>и</a:t>
            </a:r>
            <a:r>
              <a:rPr sz="1900" i="1" spc="-10" dirty="0" smtClean="0">
                <a:latin typeface="Calibri"/>
                <a:cs typeface="Calibri"/>
              </a:rPr>
              <a:t>е ко</a:t>
            </a:r>
            <a:r>
              <a:rPr sz="1900" i="1" spc="-20" dirty="0" smtClean="0">
                <a:latin typeface="Calibri"/>
                <a:cs typeface="Calibri"/>
              </a:rPr>
              <a:t>н</a:t>
            </a:r>
            <a:r>
              <a:rPr sz="1900" i="1" spc="-25" dirty="0" smtClean="0">
                <a:latin typeface="Calibri"/>
                <a:cs typeface="Calibri"/>
              </a:rPr>
              <a:t>ц</a:t>
            </a:r>
            <a:r>
              <a:rPr sz="1900" i="1" spc="-20" dirty="0" smtClean="0">
                <a:latin typeface="Calibri"/>
                <a:cs typeface="Calibri"/>
              </a:rPr>
              <a:t>е</a:t>
            </a:r>
            <a:r>
              <a:rPr sz="1900" i="1" spc="-15" dirty="0" smtClean="0">
                <a:latin typeface="Calibri"/>
                <a:cs typeface="Calibri"/>
              </a:rPr>
              <a:t>нтр</a:t>
            </a:r>
            <a:r>
              <a:rPr sz="1900" i="1" spc="-20" dirty="0" smtClean="0">
                <a:latin typeface="Calibri"/>
                <a:cs typeface="Calibri"/>
              </a:rPr>
              <a:t>а</a:t>
            </a:r>
            <a:r>
              <a:rPr sz="1900" i="1" spc="-25" dirty="0" smtClean="0">
                <a:latin typeface="Calibri"/>
                <a:cs typeface="Calibri"/>
              </a:rPr>
              <a:t>ц</a:t>
            </a:r>
            <a:r>
              <a:rPr sz="1900" i="1" spc="-10" dirty="0" smtClean="0">
                <a:latin typeface="Calibri"/>
                <a:cs typeface="Calibri"/>
              </a:rPr>
              <a:t>ии</a:t>
            </a:r>
            <a:r>
              <a:rPr sz="1900" i="1" spc="40" dirty="0" smtClean="0">
                <a:latin typeface="Calibri"/>
                <a:cs typeface="Calibri"/>
              </a:rPr>
              <a:t> </a:t>
            </a:r>
            <a:r>
              <a:rPr sz="1900" i="1" spc="-10" dirty="0" smtClean="0">
                <a:latin typeface="Calibri"/>
                <a:cs typeface="Calibri"/>
              </a:rPr>
              <a:t>1%, 2%, </a:t>
            </a:r>
            <a:r>
              <a:rPr sz="1900" i="1" spc="-15" dirty="0" smtClean="0">
                <a:latin typeface="Calibri"/>
                <a:cs typeface="Calibri"/>
              </a:rPr>
              <a:t>5%</a:t>
            </a:r>
            <a:r>
              <a:rPr sz="1900" i="1" spc="-5" dirty="0" smtClean="0">
                <a:latin typeface="Calibri"/>
                <a:cs typeface="Calibri"/>
              </a:rPr>
              <a:t> </a:t>
            </a:r>
            <a:r>
              <a:rPr sz="1900" i="1" spc="-10" dirty="0" smtClean="0">
                <a:latin typeface="Calibri"/>
                <a:cs typeface="Calibri"/>
              </a:rPr>
              <a:t>и т.п.</a:t>
            </a:r>
            <a:endParaRPr sz="1900" dirty="0">
              <a:latin typeface="Calibri"/>
              <a:cs typeface="Calibri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dt" sz="half" idx="6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1300" spc="-15" dirty="0" smtClean="0">
                <a:latin typeface="Arial"/>
                <a:cs typeface="Arial"/>
              </a:rPr>
              <a:t>2018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sz="1400" b="1" dirty="0" smtClean="0">
                <a:solidFill>
                  <a:srgbClr val="FFFFFF"/>
                </a:solidFill>
                <a:latin typeface="Arial"/>
                <a:cs typeface="Arial"/>
              </a:rPr>
              <a:pPr marL="25400">
                <a:lnSpc>
                  <a:spcPct val="100000"/>
                </a:lnSpc>
              </a:pPr>
              <a:t>9</a:t>
            </a:fld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lang="ru-RU" sz="1400" dirty="0" smtClean="0">
                <a:hlinkClick r:id="rId2"/>
              </a:rPr>
              <a:t>minzdravro2@yandex.ru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905380" y="424942"/>
            <a:ext cx="4846320" cy="3632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ts val="2855"/>
              </a:lnSpc>
            </a:pPr>
            <a:r>
              <a:rPr sz="2400" b="1" dirty="0" smtClean="0">
                <a:solidFill>
                  <a:srgbClr val="001F5F"/>
                </a:solidFill>
                <a:latin typeface="Arial"/>
                <a:cs typeface="Arial"/>
              </a:rPr>
              <a:t>ПИСЬМО</a:t>
            </a:r>
            <a:r>
              <a:rPr sz="2400" b="1" spc="-15" dirty="0" smtClean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spc="0" dirty="0" smtClean="0">
                <a:solidFill>
                  <a:srgbClr val="001F5F"/>
                </a:solidFill>
                <a:latin typeface="Arial"/>
                <a:cs typeface="Arial"/>
              </a:rPr>
              <a:t>МИН</a:t>
            </a:r>
            <a:r>
              <a:rPr sz="2400" b="1" spc="-10" dirty="0" smtClean="0">
                <a:solidFill>
                  <a:srgbClr val="001F5F"/>
                </a:solidFill>
                <a:latin typeface="Arial"/>
                <a:cs typeface="Arial"/>
              </a:rPr>
              <a:t>З</a:t>
            </a:r>
            <a:r>
              <a:rPr sz="2400" b="1" spc="0" dirty="0" smtClean="0">
                <a:solidFill>
                  <a:srgbClr val="001F5F"/>
                </a:solidFill>
                <a:latin typeface="Arial"/>
                <a:cs typeface="Arial"/>
              </a:rPr>
              <a:t>Д</a:t>
            </a:r>
            <a:r>
              <a:rPr sz="2400" b="1" spc="-10" dirty="0" smtClean="0">
                <a:solidFill>
                  <a:srgbClr val="001F5F"/>
                </a:solidFill>
                <a:latin typeface="Arial"/>
                <a:cs typeface="Arial"/>
              </a:rPr>
              <a:t>Р</a:t>
            </a:r>
            <a:r>
              <a:rPr sz="2400" b="1" spc="0" dirty="0" smtClean="0">
                <a:solidFill>
                  <a:srgbClr val="001F5F"/>
                </a:solidFill>
                <a:latin typeface="Arial"/>
                <a:cs typeface="Arial"/>
              </a:rPr>
              <a:t>А</a:t>
            </a:r>
            <a:r>
              <a:rPr sz="2400" b="1" spc="-10" dirty="0" smtClean="0">
                <a:solidFill>
                  <a:srgbClr val="001F5F"/>
                </a:solidFill>
                <a:latin typeface="Arial"/>
                <a:cs typeface="Arial"/>
              </a:rPr>
              <a:t>В</a:t>
            </a:r>
            <a:r>
              <a:rPr sz="2400" b="1" spc="0" dirty="0" smtClean="0">
                <a:solidFill>
                  <a:srgbClr val="001F5F"/>
                </a:solidFill>
                <a:latin typeface="Arial"/>
                <a:cs typeface="Arial"/>
              </a:rPr>
              <a:t>А</a:t>
            </a:r>
            <a:r>
              <a:rPr sz="2400" b="1" spc="30" dirty="0" smtClean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spc="0" dirty="0" smtClean="0">
                <a:solidFill>
                  <a:srgbClr val="001F5F"/>
                </a:solidFill>
                <a:latin typeface="Arial"/>
                <a:cs typeface="Arial"/>
              </a:rPr>
              <a:t>РОС</a:t>
            </a:r>
            <a:r>
              <a:rPr sz="2400" b="1" spc="-10" dirty="0" smtClean="0">
                <a:solidFill>
                  <a:srgbClr val="001F5F"/>
                </a:solidFill>
                <a:latin typeface="Arial"/>
                <a:cs typeface="Arial"/>
              </a:rPr>
              <a:t>С</a:t>
            </a:r>
            <a:r>
              <a:rPr sz="2400" b="1" spc="0" dirty="0" smtClean="0">
                <a:solidFill>
                  <a:srgbClr val="001F5F"/>
                </a:solidFill>
                <a:latin typeface="Arial"/>
                <a:cs typeface="Arial"/>
              </a:rPr>
              <a:t>ИИ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917700" y="355600"/>
            <a:ext cx="7323306" cy="880294"/>
          </a:xfrm>
          <a:prstGeom prst="rect">
            <a:avLst/>
          </a:prstGeom>
        </p:spPr>
        <p:txBody>
          <a:bodyPr vert="horz" wrap="square" lIns="0" tIns="326135" rIns="0" bIns="0" rtlCol="0">
            <a:noAutofit/>
          </a:bodyPr>
          <a:lstStyle/>
          <a:p>
            <a:pPr algn="l">
              <a:lnSpc>
                <a:spcPts val="2855"/>
              </a:lnSpc>
            </a:pPr>
            <a:r>
              <a:rPr sz="2400" b="1" dirty="0" smtClean="0">
                <a:solidFill>
                  <a:srgbClr val="001F5F"/>
                </a:solidFill>
                <a:latin typeface="Arial"/>
                <a:cs typeface="Arial"/>
              </a:rPr>
              <a:t>ОТ</a:t>
            </a:r>
            <a:r>
              <a:rPr sz="2400" b="1" spc="-20" dirty="0" smtClean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spc="0" dirty="0" smtClean="0">
                <a:solidFill>
                  <a:srgbClr val="001F5F"/>
                </a:solidFill>
                <a:latin typeface="Arial"/>
                <a:cs typeface="Arial"/>
              </a:rPr>
              <a:t>14.02.2018</a:t>
            </a:r>
            <a:r>
              <a:rPr sz="2400" b="1" spc="15" dirty="0" smtClean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spc="0" dirty="0" smtClean="0">
                <a:solidFill>
                  <a:srgbClr val="001F5F"/>
                </a:solidFill>
                <a:latin typeface="Arial"/>
                <a:cs typeface="Arial"/>
              </a:rPr>
              <a:t>№</a:t>
            </a:r>
            <a:r>
              <a:rPr sz="2400" b="1" spc="-10" dirty="0" smtClean="0">
                <a:solidFill>
                  <a:srgbClr val="001F5F"/>
                </a:solidFill>
                <a:latin typeface="Arial"/>
                <a:cs typeface="Arial"/>
              </a:rPr>
              <a:t> </a:t>
            </a:r>
            <a:r>
              <a:rPr sz="2400" b="1" spc="0" dirty="0" smtClean="0">
                <a:solidFill>
                  <a:srgbClr val="001F5F"/>
                </a:solidFill>
                <a:latin typeface="Arial"/>
                <a:cs typeface="Arial"/>
              </a:rPr>
              <a:t>41</a:t>
            </a:r>
            <a:r>
              <a:rPr sz="2400" b="1" spc="-5" dirty="0" smtClean="0">
                <a:solidFill>
                  <a:srgbClr val="001F5F"/>
                </a:solidFill>
                <a:latin typeface="Arial"/>
                <a:cs typeface="Arial"/>
              </a:rPr>
              <a:t>8</a:t>
            </a:r>
            <a:r>
              <a:rPr sz="2400" b="1" spc="0" dirty="0" smtClean="0">
                <a:solidFill>
                  <a:srgbClr val="001F5F"/>
                </a:solidFill>
                <a:latin typeface="Arial"/>
                <a:cs typeface="Arial"/>
              </a:rPr>
              <a:t>/25</a:t>
            </a:r>
            <a:r>
              <a:rPr sz="2400" b="1" spc="5" dirty="0" smtClean="0">
                <a:solidFill>
                  <a:srgbClr val="001F5F"/>
                </a:solidFill>
                <a:latin typeface="Arial"/>
                <a:cs typeface="Arial"/>
              </a:rPr>
              <a:t>-</a:t>
            </a:r>
            <a:r>
              <a:rPr sz="2400" b="1" spc="0" dirty="0" smtClean="0">
                <a:solidFill>
                  <a:srgbClr val="001F5F"/>
                </a:solidFill>
                <a:latin typeface="Arial"/>
                <a:cs typeface="Arial"/>
              </a:rPr>
              <a:t>5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</TotalTime>
  <Words>2560</Words>
  <Application>Microsoft Office PowerPoint</Application>
  <PresentationFormat>Произвольный</PresentationFormat>
  <Paragraphs>332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Office Theme</vt:lpstr>
      <vt:lpstr>Слайд 1</vt:lpstr>
      <vt:lpstr>Слайд 2</vt:lpstr>
      <vt:lpstr>Слайд 3</vt:lpstr>
      <vt:lpstr>Слайд 4</vt:lpstr>
      <vt:lpstr>Слайд 5</vt:lpstr>
      <vt:lpstr>КАТАЛОГ ТРУ (ПП РФ № 145) (62 укрупненные позиции - ГСМ и медизделия)</vt:lpstr>
      <vt:lpstr>ОТ 15.11.2017 № 1380</vt:lpstr>
      <vt:lpstr>Слайд 8</vt:lpstr>
      <vt:lpstr>ОТ 14.02.2018 № 418/25-5</vt:lpstr>
      <vt:lpstr>ОТ 15.11.2017 № 1380</vt:lpstr>
      <vt:lpstr>ОТ 14.02.2018 № 418/25-5</vt:lpstr>
      <vt:lpstr>ОТ 14.02.2018 № 418/25-5</vt:lpstr>
      <vt:lpstr>ОТ 15.11.2017 № 1380</vt:lpstr>
      <vt:lpstr>ОТ 15.11.2017 № 1380</vt:lpstr>
      <vt:lpstr>ОБОСНОВАНИЕ</vt:lpstr>
      <vt:lpstr>Слайд 16</vt:lpstr>
      <vt:lpstr>28.06.2017</vt:lpstr>
      <vt:lpstr>(ПРИКАЗ МЗ РФ от 26.10.2014 № 871н)</vt:lpstr>
      <vt:lpstr>ПОРЯДОК РАСЧЕТА Н(М)ЦК С 09.12.2017 (ПРИКАЗ МЗ РФ от 26.10.2014 № 871н)</vt:lpstr>
      <vt:lpstr>Слайд 20</vt:lpstr>
      <vt:lpstr>(ПРИКАЗ МЗ РФ от 26.10.2014 № 871н)</vt:lpstr>
      <vt:lpstr>Слайд 22</vt:lpstr>
      <vt:lpstr>ПРИ ПРОВЕДЕНИИ КОНКУРСА ИЛИ АУКЦИОНА ПРЕДЛОЖЕНА ЦЕНА КОНТРАКТА ≤ 75% НМЦК</vt:lpstr>
      <vt:lpstr>1289) – с 1 января 2019 года</vt:lpstr>
      <vt:lpstr>Слайд 25</vt:lpstr>
      <vt:lpstr>Слайд 26</vt:lpstr>
      <vt:lpstr>Слайд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НОРМИРОВАНИЕ В СФЕРЕ ЗАКУПОК.  ПРАВИЛА ОПИСАНИЯ ОБЪЕКТА ЗАКУПКИ</dc:title>
  <dc:creator>Andrey Eremishin</dc:creator>
  <cp:lastModifiedBy>p046</cp:lastModifiedBy>
  <cp:revision>18</cp:revision>
  <dcterms:created xsi:type="dcterms:W3CDTF">2018-10-03T11:15:33Z</dcterms:created>
  <dcterms:modified xsi:type="dcterms:W3CDTF">2018-10-04T12:18:50Z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2018-09-20T00:00:00Z</vt:filetime>
  </property>
  <property fmtid="{D5CDD505-2E9C-101B-9397-08002B2CF9AE}" pid="3" name="LastSaved">
    <vt:filetime>2018-10-03T00:00:00Z</vt:filetime>
  </property>
</Properties>
</file>