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110" d="100"/>
          <a:sy n="110" d="100"/>
        </p:scale>
        <p:origin x="1068" y="108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2880"/>
        <p:guide pos="395"/>
        <p:guide pos="611"/>
        <p:guide pos="5149"/>
        <p:guide pos="4608"/>
        <p:guide pos="35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2010" y="60"/>
      </p:cViewPr>
      <p:guideLst>
        <p:guide orient="horz" pos="2880"/>
        <p:guide pos="2160"/>
      </p:guideLst>
    </p:cSldViewPr>
  </p:notesViewPr>
  <p:gridSpacing cx="72008" cy="72008"/>
</p:viewPr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 чего зависит продолжительность жизни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 чего зависит продолжительность жизни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216-43EC-931F-14A41025430F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3216-43EC-931F-14A41025430F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216-43EC-931F-14A41025430F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216-43EC-931F-14A41025430F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216-43EC-931F-14A41025430F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216-43EC-931F-14A41025430F}"/>
                </c:ext>
              </c:extLst>
            </c:dLbl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Здравоохранение</c:v>
                </c:pt>
                <c:pt idx="1">
                  <c:v>Наследственность</c:v>
                </c:pt>
                <c:pt idx="2">
                  <c:v>Здоровый образ жизни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</c:v>
                </c:pt>
                <c:pt idx="1">
                  <c:v>30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16-43EC-931F-14A41025430F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ОЗДОРОВИТЕЛЬНАЯ КАМПАНИЯ 2015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 поток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18000"/>
                  </a:schemeClr>
                </a:gs>
                <a:gs pos="50000">
                  <a:schemeClr val="accent1">
                    <a:satMod val="89000"/>
                    <a:lumMod val="91000"/>
                  </a:schemeClr>
                </a:gs>
                <a:gs pos="100000">
                  <a:schemeClr val="accent1">
                    <a:lumMod val="6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Sheet1!$B$1:$C$1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296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03-4980-85A8-C3D7F32F5F7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 поток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18000"/>
                  </a:schemeClr>
                </a:gs>
                <a:gs pos="50000">
                  <a:schemeClr val="accent2">
                    <a:satMod val="89000"/>
                    <a:lumMod val="91000"/>
                  </a:schemeClr>
                </a:gs>
                <a:gs pos="100000">
                  <a:schemeClr val="accent2">
                    <a:lumMod val="6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Sheet1!$B$1:$C$1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Sheet1!$B$3:$C$3</c:f>
              <c:numCache>
                <c:formatCode>General</c:formatCode>
                <c:ptCount val="2"/>
                <c:pt idx="0">
                  <c:v>520</c:v>
                </c:pt>
                <c:pt idx="1">
                  <c:v>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03-4980-85A8-C3D7F32F5F7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Весна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18000"/>
                  </a:schemeClr>
                </a:gs>
                <a:gs pos="50000">
                  <a:schemeClr val="accent3">
                    <a:satMod val="89000"/>
                    <a:lumMod val="91000"/>
                  </a:schemeClr>
                </a:gs>
                <a:gs pos="100000">
                  <a:schemeClr val="accent3">
                    <a:lumMod val="6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Sheet1!$B$1:$C$1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Sheet1!$B$4:$C$4</c:f>
              <c:numCache>
                <c:formatCode>General</c:formatCode>
                <c:ptCount val="2"/>
                <c:pt idx="0">
                  <c:v>0</c:v>
                </c:pt>
                <c:pt idx="1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03-4980-85A8-C3D7F32F5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690922000"/>
        <c:axId val="-1690919280"/>
      </c:barChart>
      <c:catAx>
        <c:axId val="-1690922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690919280"/>
        <c:crosses val="autoZero"/>
        <c:auto val="1"/>
        <c:lblAlgn val="ctr"/>
        <c:lblOffset val="100"/>
        <c:noMultiLvlLbl val="0"/>
      </c:catAx>
      <c:valAx>
        <c:axId val="-1690919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6909220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7333743-6C97-419E-BA07-3CBF19F59E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аурой безмятежности (широкоэкранный формат)</Template>
  <TotalTime>0</TotalTime>
  <Words>306</Words>
  <Application>Microsoft Office PowerPoint</Application>
  <PresentationFormat>Экран (4:3)</PresentationFormat>
  <Paragraphs>336</Paragraphs>
  <Slides>76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0" baseType="lpstr">
      <vt:lpstr>Arial</vt:lpstr>
      <vt:lpstr>Euphemia</vt:lpstr>
      <vt:lpstr>Times New Roman</vt:lpstr>
      <vt:lpstr>Serenity_16x9</vt:lpstr>
      <vt:lpstr>«Меры по организации и профилактике по увеличению продолжительности жизни в Усть-Донецком районе»</vt:lpstr>
      <vt:lpstr>Продолжительность жизни</vt:lpstr>
      <vt:lpstr> Динамика коэффициентов смертности населения</vt:lpstr>
      <vt:lpstr>Темп прироста/снижения возрастных коэффициентов смертности населения</vt:lpstr>
      <vt:lpstr>Презентация PowerPoint</vt:lpstr>
      <vt:lpstr>Сравнительный анализ смертности по Усть-Донецкому району в период с 2010 года по 2015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2016-02-24T11:43:21Z</dcterms:created>
  <dcterms:modified xsi:type="dcterms:W3CDTF">2016-02-25T19:11:30Z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</Properties>
</file>